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ink/inkAction8.xml" ContentType="application/vnd.ms-office.inkAction+xml"/>
  <Override PartName="/ppt/tags/tag11.xml" ContentType="application/vnd.openxmlformats-officedocument.presentationml.tags+xml"/>
  <Override PartName="/ppt/ink/inkAction9.xml" ContentType="application/vnd.ms-office.inkAction+xml"/>
  <Override PartName="/ppt/tags/tag12.xml" ContentType="application/vnd.openxmlformats-officedocument.presentationml.tags+xml"/>
  <Override PartName="/ppt/ink/inkAction10.xml" ContentType="application/vnd.ms-office.inkAction+xml"/>
  <Override PartName="/ppt/ink/inkAction11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12.xml" ContentType="application/vnd.ms-office.inkAction+xml"/>
  <Override PartName="/ppt/tags/tag15.xml" ContentType="application/vnd.openxmlformats-officedocument.presentationml.tags+xml"/>
  <Override PartName="/ppt/ink/ink1.xml" ContentType="application/inkml+xml"/>
  <Override PartName="/ppt/ink/inkAction13.xml" ContentType="application/vnd.ms-office.inkAction+xml"/>
  <Override PartName="/ppt/tags/tag16.xml" ContentType="application/vnd.openxmlformats-officedocument.presentationml.tags+xml"/>
  <Override PartName="/ppt/ink/ink2.xml" ContentType="application/inkml+xml"/>
  <Override PartName="/ppt/ink/inkAction14.xml" ContentType="application/vnd.ms-office.inkAction+xml"/>
  <Override PartName="/ppt/tags/tag17.xml" ContentType="application/vnd.openxmlformats-officedocument.presentationml.tags+xml"/>
  <Override PartName="/ppt/ink/inkAction15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tags/tag23.xml" ContentType="application/vnd.openxmlformats-officedocument.presentationml.tags+xml"/>
  <Override PartName="/ppt/ink/inkAction19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20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6.xml" ContentType="application/vnd.openxmlformats-officedocument.presentationml.tags+xml"/>
  <Override PartName="/ppt/ink/inkAction21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22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6.xml" ContentType="application/inkml+xml"/>
  <Override PartName="/ppt/ink/inkAction23.xml" ContentType="application/vnd.ms-office.inkAction+xml"/>
  <Override PartName="/ppt/tags/tag31.xml" ContentType="application/vnd.openxmlformats-officedocument.presentationml.tags+xml"/>
  <Override PartName="/ppt/ink/inkAction24.xml" ContentType="application/vnd.ms-office.inkAction+xml"/>
  <Override PartName="/ppt/tags/tag32.xml" ContentType="application/vnd.openxmlformats-officedocument.presentationml.tags+xml"/>
  <Override PartName="/ppt/ink/inkAction25.xml" ContentType="application/vnd.ms-office.inkAction+xml"/>
  <Override PartName="/ppt/tags/tag33.xml" ContentType="application/vnd.openxmlformats-officedocument.presentationml.tags+xml"/>
  <Override PartName="/ppt/ink/inkAction26.xml" ContentType="application/vnd.ms-office.inkAction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27.xml" ContentType="application/vnd.ms-office.inkAction+xml"/>
  <Override PartName="/ppt/tags/tag36.xml" ContentType="application/vnd.openxmlformats-officedocument.presentationml.tags+xml"/>
  <Override PartName="/ppt/ink/inkAction28.xml" ContentType="application/vnd.ms-office.inkAction+xml"/>
  <Override PartName="/ppt/tags/tag37.xml" ContentType="application/vnd.openxmlformats-officedocument.presentationml.tags+xml"/>
  <Override PartName="/ppt/ink/inkAction29.xml" ContentType="application/vnd.ms-office.inkAction+xml"/>
  <Override PartName="/ppt/tags/tag38.xml" ContentType="application/vnd.openxmlformats-officedocument.presentationml.tags+xml"/>
  <Override PartName="/ppt/ink/inkAction30.xml" ContentType="application/vnd.ms-office.inkAction+xml"/>
  <Override PartName="/ppt/tags/tag39.xml" ContentType="application/vnd.openxmlformats-officedocument.presentationml.tags+xml"/>
  <Override PartName="/ppt/ink/inkAction31.xml" ContentType="application/vnd.ms-office.inkAction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32.xml" ContentType="application/vnd.ms-office.inkAction+xml"/>
  <Override PartName="/ppt/tags/tag43.xml" ContentType="application/vnd.openxmlformats-officedocument.presentationml.tags+xml"/>
  <Override PartName="/ppt/ink/ink7.xml" ContentType="application/inkml+xml"/>
  <Override PartName="/ppt/ink/inkAction33.xml" ContentType="application/vnd.ms-office.inkAction+xml"/>
  <Override PartName="/ppt/tags/tag44.xml" ContentType="application/vnd.openxmlformats-officedocument.presentationml.tags+xml"/>
  <Override PartName="/ppt/ink/inkAction34.xml" ContentType="application/vnd.ms-office.inkAction+xml"/>
  <Override PartName="/ppt/tags/tag45.xml" ContentType="application/vnd.openxmlformats-officedocument.presentationml.tags+xml"/>
  <Override PartName="/ppt/ink/inkAction35.xml" ContentType="application/vnd.ms-office.inkAction+xml"/>
  <Override PartName="/ppt/tags/tag46.xml" ContentType="application/vnd.openxmlformats-officedocument.presentationml.tags+xml"/>
  <Override PartName="/ppt/ink/inkAction36.xml" ContentType="application/vnd.ms-office.inkAction+xml"/>
  <Override PartName="/ppt/tags/tag47.xml" ContentType="application/vnd.openxmlformats-officedocument.presentationml.tags+xml"/>
  <Override PartName="/ppt/ink/inkAction37.xml" ContentType="application/vnd.ms-office.inkAction+xml"/>
  <Override PartName="/ppt/tags/tag48.xml" ContentType="application/vnd.openxmlformats-officedocument.presentationml.tags+xml"/>
  <Override PartName="/ppt/ink/inkAction38.xml" ContentType="application/vnd.ms-office.inkAction+xml"/>
  <Override PartName="/ppt/tags/tag49.xml" ContentType="application/vnd.openxmlformats-officedocument.presentationml.tags+xml"/>
  <Override PartName="/ppt/ink/inkAction39.xml" ContentType="application/vnd.ms-office.inkAction+xml"/>
  <Override PartName="/ppt/tags/tag50.xml" ContentType="application/vnd.openxmlformats-officedocument.presentationml.tags+xml"/>
  <Override PartName="/ppt/ink/inkAction40.xml" ContentType="application/vnd.ms-office.inkAction+xml"/>
  <Override PartName="/ppt/ink/inkAction41.xml" ContentType="application/vnd.ms-office.inkAction+xml"/>
  <Override PartName="/ppt/tags/tag51.xml" ContentType="application/vnd.openxmlformats-officedocument.presentationml.tags+xml"/>
  <Override PartName="/ppt/ink/inkAction42.xml" ContentType="application/vnd.ms-office.inkAction+xml"/>
  <Override PartName="/ppt/tags/tag52.xml" ContentType="application/vnd.openxmlformats-officedocument.presentationml.tags+xml"/>
  <Override PartName="/ppt/ink/inkAction43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44.xml" ContentType="application/vnd.ms-office.inkAction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45.xml" ContentType="application/vnd.ms-office.inkAction+xml"/>
  <Override PartName="/ppt/tags/tag59.xml" ContentType="application/vnd.openxmlformats-officedocument.presentationml.tags+xml"/>
  <Override PartName="/ppt/ink/inkAction46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564" r:id="rId3"/>
    <p:sldId id="499" r:id="rId4"/>
    <p:sldId id="537" r:id="rId5"/>
    <p:sldId id="539" r:id="rId6"/>
    <p:sldId id="540" r:id="rId7"/>
    <p:sldId id="566" r:id="rId8"/>
    <p:sldId id="645" r:id="rId9"/>
    <p:sldId id="567" r:id="rId10"/>
    <p:sldId id="646" r:id="rId11"/>
    <p:sldId id="541" r:id="rId12"/>
    <p:sldId id="568" r:id="rId13"/>
    <p:sldId id="647" r:id="rId14"/>
    <p:sldId id="648" r:id="rId15"/>
    <p:sldId id="571" r:id="rId16"/>
    <p:sldId id="572" r:id="rId17"/>
    <p:sldId id="649" r:id="rId18"/>
    <p:sldId id="578" r:id="rId19"/>
    <p:sldId id="622" r:id="rId20"/>
    <p:sldId id="575" r:id="rId21"/>
    <p:sldId id="620" r:id="rId22"/>
    <p:sldId id="585" r:id="rId23"/>
    <p:sldId id="587" r:id="rId24"/>
    <p:sldId id="586" r:id="rId25"/>
    <p:sldId id="601" r:id="rId26"/>
    <p:sldId id="602" r:id="rId27"/>
    <p:sldId id="603" r:id="rId28"/>
    <p:sldId id="600" r:id="rId29"/>
    <p:sldId id="651" r:id="rId30"/>
    <p:sldId id="653" r:id="rId31"/>
    <p:sldId id="604" r:id="rId32"/>
    <p:sldId id="610" r:id="rId33"/>
    <p:sldId id="611" r:id="rId34"/>
    <p:sldId id="605" r:id="rId35"/>
    <p:sldId id="607" r:id="rId36"/>
    <p:sldId id="608" r:id="rId37"/>
    <p:sldId id="544" r:id="rId38"/>
    <p:sldId id="545" r:id="rId39"/>
    <p:sldId id="546" r:id="rId40"/>
    <p:sldId id="552" r:id="rId41"/>
    <p:sldId id="612" r:id="rId42"/>
    <p:sldId id="613" r:id="rId43"/>
    <p:sldId id="549" r:id="rId44"/>
    <p:sldId id="548" r:id="rId45"/>
    <p:sldId id="550" r:id="rId46"/>
    <p:sldId id="640" r:id="rId47"/>
    <p:sldId id="623" r:id="rId48"/>
    <p:sldId id="624" r:id="rId49"/>
    <p:sldId id="625" r:id="rId50"/>
    <p:sldId id="616" r:id="rId51"/>
    <p:sldId id="618" r:id="rId52"/>
    <p:sldId id="621" r:id="rId53"/>
    <p:sldId id="627" r:id="rId54"/>
    <p:sldId id="630" r:id="rId55"/>
    <p:sldId id="628" r:id="rId56"/>
    <p:sldId id="631" r:id="rId57"/>
    <p:sldId id="641" r:id="rId58"/>
    <p:sldId id="619" r:id="rId59"/>
    <p:sldId id="588" r:id="rId60"/>
    <p:sldId id="426" r:id="rId61"/>
    <p:sldId id="563" r:id="rId62"/>
    <p:sldId id="632" r:id="rId63"/>
    <p:sldId id="633" r:id="rId64"/>
    <p:sldId id="634" r:id="rId65"/>
    <p:sldId id="635" r:id="rId66"/>
    <p:sldId id="636" r:id="rId67"/>
    <p:sldId id="642" r:id="rId68"/>
    <p:sldId id="643" r:id="rId69"/>
    <p:sldId id="64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9" autoAdjust="0"/>
    <p:restoredTop sz="94660"/>
  </p:normalViewPr>
  <p:slideViewPr>
    <p:cSldViewPr snapToGrid="0">
      <p:cViewPr>
        <p:scale>
          <a:sx n="50" d="100"/>
          <a:sy n="50" d="100"/>
        </p:scale>
        <p:origin x="153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2T02:52:54.44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2205 5667,'0'0'624,"0"0"-238,0 0-97,0 0-41,0 0-48,0 0-41,0 0-10,0 0 26,0 0 225,0 0-109,0 0 34,0 0-96,0 0-78,0 0 35,-1 3 191,-5 28 297,3-20-526,1-1-38,-2 8 29,-5 21 69,6-23-84,-1 1 61,1 0 31,-1 2 67,0 3 80,0 2 92,1-4 286,-1 1-111,2 0-97,-1 1-82,0 3-23,1 0-63,0 57 653,3-48-532,0-15-147,1 0 53,5 19 24,4-3-45,4-3-42,4-2-38,27 21 191,10-8-106,20-2-26,-7-12 325,54 14-675,-44-16 363,-5 5-129,-2 8 39,64 50 372,-95-58-502,17 21-22,0 1-26,-17-22 0,-6-9 6,22 8-37,-15-8-10,-15-7 20,38 22 21,44 18-29,-61-33-12,-8-3 30,1 0 52,79 35 323,-38-23-211,-13-6-96,2-1-64,6 4 111,-4-2-28,4-3-45,0-4-65,0-3 69,181 29 478,-148-30-417,-15-8-79,0-4 0,25-5-112,-15 1 88,-2 2 40,-50 1 38,-1-1-43,52 2 22,202 12 6,-154-10 19,47-7-170,-44-1 75,-43-5-30,58-16-21,-91 11-10,185-42 4,-122 22 22,-60 21-13,-57 8-24,0 0 1,-1-1 0,23-8-4,52-10 21,-33 9-10,249-44 78,-255 48-85,157-27 47,183-57-51,-338 71-28,-1-3 0,-1-2 1,-2-3-1,28-20 28,-66 39-1,58-36 38,27-24-37,-52 31-25,-2-2 0,12-15 25,-38 31-30,-1-1 0,-1-1 0,8-16 30,55-93-143,-74 115 83,-2 0-1,0-1 1,-1-1 0,-2 1-1,0-1 1,-2 0-1,0-1 1,0-15 60,1-80-217,-9 1 77,-7 71 91,5 36 15,-6-6-108,5 10 15,-1 1-47,3 5-556,-1 0 94,-1 1 85,0 0 70,-2 1-17,-1 0 64,-14 2-684,18-1 720,1-1-43,-1 0-10,1 0-46,1 0 126,0 0-39,1 0 32,0 0-37,0 0-42,0 0-46,1 0-49,-1 0-45,0 0-40,0 0-36,0 0-174,0 0-35,-4 0-1885</inkml:trace>
  <inkml:trace contextRef="#ctx0" brushRef="#br0" timeOffset="12659.98">67 5009 6019,'0'0'1658,"0"0"-619,0 0-437,0 0-42,0 0-46,0 0-50,0 0-51,0 0-45,0 0 265,0 0-91,0 0-60,0 0 382,0 0-60,1 20-52,8 65-80,-3-53-86,2-7-76,2-5-82,1-2-91,-4-7-170,-1 1-45,-1-4-74,-1-1 0,1-1-1,1 1 1,-1-1-1,1 0 1,0 0-1,1-1 1,-1 0-1,1 0 1,7 4-48,35 18 186,1-3-41,7 4-23,6 0-77,37 4-56,-18-6 41,-30-6 63,0 3-20,-15-8-17,-1 2 1,14 10-57,0 8 89,-7 0-32,0-1 45,2-1 307,46 25-409,-58-39 90,14 10 112,2-3 1,0-2-1,4-2-202,-22-10 180,0 1-58,22 8-12,-30-13-93,-1 0 0,1-2 0,1 0 0,18 1-17,-3-2 34,0 1 63,79 21 346,-45-7-245,100 18 161,-110-24-153,55 12 82,-21-4-126,0-2-58,21 0-35,-48-12-31,40 0-38,-59-6 38,2 1 42,105 11 278,-61-6-170,-33-3-125,-11-2-67,0 0-68,233-1 221,-163-3-55,-27 0 34,-2 1 72,-50-2-152,-1-1 0,2-3-48,-2 0 58,0 2 58,61-5 9,139-19 15,-137 14-29,-65 7-89,0-2 0,32-12-22,-34 9 16,0 2-1,1 2 0,1 1-15,150-16 52,253-47 173,-289 35-195,-40 8-28,-25 6 3,-1-3-1,1-5-4,30-11-16,-65 23-14,0-3 1,50-25 29,-1-10-42,51-36 33,-113 62-29,35-32 38,6-4-26,-24 26 50,-45 31-140,2 0 93,24-14 53,-27 14-82,0-1-74,-5 3 0,-1 0-46,0 0-51,0 0-56,-2 0-64,1-1-69,-2 0-76,0 0-82,-4 7 325,0-1 74,0 1 61,0 0 51,0-1 39,1 0 81,-1 1-88,0 0-76,0-1-111,0 1 52,0 0-42,0 0-46,0-1-50,0 1-54,0 0-60,0 0-63,0-1-67,0 1 137,0 0-33,0 0-36,0 0-37,0 0-418,0 0-76,0 0-274,0 0-723</inkml:trace>
  <inkml:trace contextRef="#ctx0" brushRef="#br0" timeOffset="17113.58">2389 7131 4770,'0'0'2879,"0"0"-1221,0 0-654,0 0-440,0 0-54,0 0-56,0 0-55,0 0 129,0 0 107,0 0-156,0 0-35,0 0-51,0 0-60,10 3 213,55 17 1074,-18-4-569,-7-2-224,1 0-67,-7-1-192,0 0-75,0-1-84,-1 1-99,24 7-125,-8-8-50,0-2 1,21 1-136,3-2 184,-22-3 33,0 1 102,-10-1 54,-17-2-210,0-1-34,24 5 49,109 12 130,-124-17-198,1 0 49,27 0-59,84-4 233,-96 0-275,-1 1-72,-5-3 117,1-4-34,85-28 40,-57 14-38,-28 7-15,21-12-21,-2 1 5,-15 9 64,0 2-66,44-15-14,-48 16 17,-30 8-50,1 1-33,0-1-47,0-2-58,-15 7-42,1 0 46,1-2-199,-2 0 158,1 1-89,-1 1 89,0-1-38,0 1-78,1-1-61,-1 1-72,0-1-77,0 1-86,0 0-93,-1 0-102,1 0-109,0 0 60,0 0-81,0 0-264,0 0-680</inkml:trace>
  <inkml:trace contextRef="#ctx0" brushRef="#br0" timeOffset="-40159.96">1635 366 400,'7'0'4186,"-4"0"-1661,0-1-524,-3 1-1047,1 0-39,-1 0-127,1 0-38,-1 0-42,0 0-44,0 0-48,0 0-52,0 0-54,-1 1-59,0-1 77,1 0-312,-1 1-34,0-1-36,1 1-36,-1-1-38,0 1-38,0-1-40,0 1-42,0 0-41,0 0-44,0 0-45,0 0-46,-1 0-46,1 0-49,-40 32 477,-22 19-19,42-34-103,1 0 1,1 2 0,0 0-1,2 2 1,-15 21-37,17-18-71,1-1 100,2 0 84,0 1 68,1 4 102,6-12-47,0-1 1,1 0-1,1 1 1,0 6-237,1 19 362,2-2-28,-1 17 206,5-20-212,1-15-158,3-1-39,4 0-51,4-2-59,-2-4 20,34 34 63,27 21-18,-58-57-64,0 0-1,1-1 0,1 0 1,-1-2-1,2 0 1,19 7-22,20 6 291,-2 2 0,23 15-291,-40-18 173,0 2 54,29 13 0,1-5-95,-20-14-67,2-1-1,0-3 0,32 4-64,-31-9 72,1-2 37,169 30 60,-111-17-109,-1-3-75,-4-8 14,0-5 1,10-5 0,-15 0 23,1 5 0,39 8-23,-79-6-40,1-3 0,51-5 40,-20 1 35,-57-2-21,-1-1 1,1-2 0,30-9-15,36-5 17,-43 9-21,-1-4 0,6-3 4,-8 1-4,1 3 0,19-1 4,279-20 64,-315 31-72,-1-2-1,0-1 1,19-8 8,-24 5-21,-2-2 0,1-2 0,-2 0 0,5-5 21,3-3-20,-9 6 1,0-2 0,0-2 0,8-8 19,31-32 2,-6-3-109,-38 27 61,-9-5-53,-5-3-60,-4 0-67,-2 11 6,2 1-46,-2 3 88,-3 15 119,-2 0 1,0-1-1,0 1 1,-2 0-1,1-1 59,-6-20-185,3 31 175,0-1-1,0 0 1,0 1 0,0 0 0,-1-1 0,0 1 0,0 0 0,0 0-1,0 1 1,-1-1 0,-2-2 10,-50-37-61,29 22 68,15 13-11,-8-9-14,12 3-85,0 1 62,-28-20 9,25 26-16,2 1-42,5 4 45,0 1-90,-1 0-80,0 1-73,-3-1-262,0 1-117,0 1-89,0-1-63,-6 1-964,11-1 1093,0 0-87,0 0-241,-2 0-603</inkml:trace>
  <inkml:trace contextRef="#ctx0" brushRef="#br0" timeOffset="19513.55">3468 134 3362,'0'0'1288,"0"0"-513,0 0-299,0 0 38,0 0-70,0 0 338,0 0-338,0 0-120,0 0 634,1-1-397,4-5-247,7-9-22,0 0-88,-6 8 82,-6 7 37,0 0 117,0 0-19,0 0-194,0 0-107,0 0 70,0 0 2,0 0-104,0 0-38,0 0 46,1 3 123,0 0-39,4 3 83,1-2-140,1-1-49,9 2-29,8 0-56,-15-4 35,1 0 59,-3 0 86,-7-1-166,12 1 203,-7-2-92,4 1 47,6 0 78,-13-3-247,-1 0-1,0 0 1,-1 0-1,1 0 1,0 0 0,-1 0-1,0 0 1,0 0 0,0 0-1,0 0 1,0-1 0,0 1-1,-1 0 1,0 0 0,0-1 8,-1 2-2,1 0 0,-1 0 0,0 1 0,0-1 0,-1 1 0,1-1 0,0 1 0,0 0 0,-1 0 0,1 0 0,-1 0 0,1 0 1,-1 0-1,1 1 0,-1-1 0,1 1 0,-1 0 0,1 0 0,-3 0 2,-62 1 13,44 0 16,7 0-61,3 2 52,3 2 44,3 2 37,2 9 118,11 18 188,-5-30-399,0-1 0,1 1 0,0-1 0,0 0 0,0 0 0,0 0 0,0 0 0,1 0 0,-1 0 0,1-1 1,0 1-9,2 1 5,-1-1 1,1 0 0,-1 0 0,1 0 0,0-1 0,0 0-1,3 1-5,40 7-33,-1-13-103,-43-3 10,-3-8 33,-1-15-15,0 23 88,0 4 18,0 1-1,0-1 0,0 0 1,0 0-1,-1 1 1,1-1-1,0 0 1,-1 0-1,1 1 1,-1-1-1,0 0 1,1 1-1,-1-1 1,0 1-1,0-1 1,0 1-1,0-1 1,0 1-1,-1 0 1,1-1-1,0 1 1,0 0-1,-1 0 1,1 0-1,-1 0 1,1 0-1,-1 0 1,0 0-1,0 0 3,-25-4-4,-1 5 57,20 0-24,6 2 230,1 4-82,0 3-46,6 0-33,1-7-131,17 0 45,-12-2-37,-1 0-50,0 0-76,-4 0 26,-1 0-34,1-1-38,-1 1-43,-4 0-276,0-2 107,-2-1 91,0 0 77,-1 0 76,0-1 38,-10-7-292,-3 7 153,-2 1 41,5 2 108,0 0 36,2 1 45,0 0 33,0 0 37,0 0 42,-3 0 107,13 0 144,0 0-39,0 1-37,0 1-34,-1 1 125,1 1-105,0 0-95,0 1-53,0 12 90,0-15-29,3 12-61,5-4-39,19 1-44,0-8-62,13-4-70,-21 0 59,-9-6-29,-5-9 36,-4-23-40,-2 30 44,-4-13-155,3 19 172,0 1 1,0 0 0,0 0 0,0 0 0,0 0 0,0 0-1,-1 1 1,1-1 0,0 1 0,-1-1 0,0 1 0,1 0-1,-1 0 1,0 0 0,1 0 0,-1 0 0,-2 1 38,-17-4-177,0 4 83,11 0 88,1 0 35,0 1 37,2 1 42,2 1 493,3 4-61,2 3-66,1 1-71,1 1-77,1-2-83,1-1-89,-1-3-94,21 17 46,8-1-68,3-3-69,-2-4-68,-30-14-368,0 0 51,-1-1 46,0 1 45,0-1 43,0-1 39,0 1 37,-1-1 35,0 0-78,-1-1 110,0-1 88,-2 1 69,0-2 64,-6-3 188,6 5-213,0 0-33,-1 0-69,2 1-23,0 1-35,-2-1 631,1 0-116,2 1-102,2 0-90,2 1-79,0-1-65,2 1-53,1 0-40,27 0-243,-21-2 266,-7 0 43,0 0 40,-5 1-331,1-1 74,-1 1 66,0 0 58,0 0 79,0 0 103,1 0 558,-1 0-585,0 0-44,0 0-56,0-1-72,0 1-87,0 0-99,0 0-71,0 0-100,0 0-111,0 0-121,0 0 277,0 0-34,0 0-36,0-1-35,0 1-39,0 0-38,0 0-41,0 0-41,0 0 101,0 0-123,0 0-61,0 0-56,0 0-48,0 0-219,0 0-47,0 0-265,0 0-729</inkml:trace>
  <inkml:trace contextRef="#ctx0" brushRef="#br1" timeOffset="38074.06">3517 268 2865,'2'0'769,"-1"1"-57,0-1-55,0 1-52,0 0-50,-1 1-48,1-1-46,0 1-43,-1 0-41,1 0-38,-1 1-37,1-1-34,0 3 175,-1 1-110,0 1-51,1 1-100,-2 0-57,1 11 83,0-13-80,-1-2 15,1 0 53,0-1 65,0 0 75,0 13 46,0 1-68,0-3-83,0 1-44,0-1-39,0 1-32,0 12 30,-7 48 77,2-42-63,-16 111 261,16-102-265,0 0 41,-2 0 54,-2 0 69,-1 4 221,0 0-65,-12 105 900,17-85-733,3-49-554,0 1-33,-3 4-22,-2 12-26,-2 9-16,5-15 32,-5 72 96,5 0 74,0-7 316,-9 38-510,5-72 25,1 0 41,-5 58 156,-13 98 284,15-144-375,-4 1-48,-2 47-23,6-30-48,-9 65-8,7-46 32,3-14 27,1 123-50,7-148 21,-1 1 43,-1 8-30,-3 38-46,-1 12 30,3-41 86,2-14 80,2-36-54,-1 0 33,4 240 89,-1 13-74,-7 0-100,-4-207-35,-1 16-8,10 8 36,2 0-34,-5 328 59,-6-176 43,9-177-140,3-1 0,14 76-12,-10-90 65,-2 0 1,-4 65-66,-1-82 7,6-7 6,6 1 37,0 0 53,-6-13-19,2 17 107,1 9 9,-1-21-166,6 22 148,0 1-93,2 6-65,21 86-51,-24-97 64,-7-28-64,-4-15 31,0-1 0,1 0 0,1 0 0,-1 1 0,1-2 0,1 2-4,2-1 4,-4-7-31,1-2-27,0 0-40,2-1-39,1 2-51,-5-2-44,1 1 77,0 0 58,7 3-75,-6-2 63,-1-1 6,0 0-35,-1 1-44,0-1-51,0 0 29,-1 1-33,1-1-37,-1 0-40,-1 0-42,1 0-46,-1 0-49,1 1-51,-1-2-102,0 1-69,0-1-200,0 1-509</inkml:trace>
  <inkml:trace contextRef="#ctx0" brushRef="#br1" timeOffset="50072.89">3382 107 4658,'0'0'1398,"0"0"-527,0 0-211,0 0-83,0 0-97,0 0-82,0 0 3,0 0 121,0 0 333,0 0-315,0 0-57,0 0 165,0 0 363,0 0-45,-8 0-27,-18 1-235,0 4-76,-2 3-70,0 3-68,0 2-63,0 2-59,0 1-56,1 0-50,1-2-51,1 0-41,-67 38 347,0 4-90,-15 13 3,-52 37 141,110-71-25,-23 23-546,-4 8 305,18-15-155,-1-2-108,6 2 92,7 4-67,-21 21-33,2 1-16,63-75-17,-21 25 35,1 1 0,2 1 1,-9 16-37,15-22 13,-2-1 1,0-1 0,-10 10-14,-37 51 9,-1 6-8,45-65-24,-2-1 0,-13 11 23,20-18 4,1 0 1,0 1-1,1 1 0,1 0 0,1 0 0,1 1 0,-3 6-4,-39 66 16,41-73-18,0 0 0,2 0 0,-3 6 2,5-8-2,-1 0 0,-1-1 0,0 0 0,-1 0 0,-4 5 2,0-2 5,2 1-1,0 0 1,1 1-1,-1 3-4,-18 34 15,-90 157-29,84-146 36,27-49-21,0-1 0,-2 0 1,0 0-1,-5 5-1,0-1 3,1 1 0,1 1 0,0 0 0,2 2-3,-20 35 7,-17 47-7,36-77 0,-1-1 0,-1 0 0,-16 24 0,11-21 13,1 0 0,2 1 0,1 1 0,0 6-13,2-4 21,-3-1-1,0 0 1,-20 28-21,22-38-16,2 2 82,3-2 41,-9 35 209,10-32-194,0-1-47,2-9-64,-1 0-38,-15 43 77,14-32-37,0 1 0,2-1-1,2 2 1,0 7-13,-2 26 27,-8 33 55,-3 34-9,-5 34-59,8-64 9,3 26-23,-12 53 35,12-122 0,7-45-25,1 0 1,1 0-1,1 0 1,-1 8-11,-8 193-29,3-34 58,-2-110-20,4-39 1,2 0 0,1 15-10,2 145 24,7-161 18,17 11 94,-5-7-65,-5-8-60,29 24 140,-32-38-148,-1 1 13,-1 0 1,0 1-1,-1 0 0,0 1 0,-1-1 1,-1 1-1,3 9-16,12 29 51,16 17-11,-23-47 24,0 0 59,-9-12-104,0-1 0,0 0-1,-1 1 1,0 0 0,0 4-19,9 24 21,6-3-34,-17-34-92,0 1 70,-1 0 59,2 2 79,-2-2-31,0-1-57,0-1-38,0 0-41,0 0-27,0 0-41,0 0-47,0 0-50,0 0-6,0-1-42,0 1-46,1-1-49,-1 0-52,1 0-55,-1 0-58,1 1-62,-1-1 160,-1 0-49,0 0-65,0 0-81,0 0 158,0 0-47,0 0-54,0 0-58,0 0-60,0 0-57,0 0-50,0 0-43,0 0-219,0 0-43,0 0-263,0 0-732</inkml:trace>
  <inkml:trace contextRef="#ctx0" brushRef="#br1" timeOffset="75683.49">3557 0 4082,'0'0'1196,"0"0"-438,0 0-172,0 0-55,0 0-66,0 0-58,0 0 25,0 0 142,0 0-43,0 0-212,0 0-87,0 0-39,0 0-44,0 0-39,0 0-2,0 0-45,0 0 83,0 0 23,0 0-39,0 0 38,0 0 40,1 1 37,4 8 329,0-2-374,1 2 88,2 0 86,1 0 80,1 1 78,2-1 75,1 0 69,2-1 67,8 3-84,-1 1-94,1 0-87,-2 0-78,-4-2-146,-1 0-36,17 9 123,-1 2-103,0-1-75,86 53 224,-78-50-171,-19-12-65,-1 0 37,18 10 185,-1 2-36,34 31 245,-4 5-104,-3 2-81,-24-23-171,-4-5-20,-1 1-37,128 128 473,-115-112-363,-1 1 101,-13-9-178,-3 1-63,11 23-20,-3 2-69,16 26-16,-3-26 92,-29-40-82,-1 1-43,6 18 20,-3 1 1,17 45-22,-19-42 62,1 1 57,-16-39-70,1 1 0,0-1 1,0-1-1,2 1-49,9 11 60,-4 0-35,92 146 42,-59-95 3,-28-40 11,-2 0 0,5 16-81,18 34 102,-32-63-93,0 0 0,-2 1-1,5 17-8,12 33 11,83 198 130,-91-224-153,9 24 38,8 16-17,-15-35-2,2-1 0,2-1 0,3-1 0,21 29-7,-31-52 3,-1 1 0,-2 0 0,0 1 1,-2 1-1,0 0 0,0 10-3,15 79 61,41 105 14,-40-127-27,-17-52 4,-2 1 0,-2 0 0,1 36-52,-1 3 85,6-2 69,-7-49-85,-1 0-1,-1 13-68,1 11 66,0-19-51,2 20-17,-3 0 0,-2 1-1,-4 20 3,1 64-6,4-92 14,-2 229-64,-2-264 53,-1-1 1,0 1-1,-2-1 0,0 0 0,0 0 1,-7 11 2,-11 33-8,-22 88 24,-44 124 19,78-234-33,0-1 1,3 1-1,-4 36-2,7-36 3,-2-2 0,-1 1 0,-2-1-1,-4 8-2,3-14 16,1 1-1,1 0 0,-4 27-15,6-36-33,-4 2 33,-9 24 35,4 26-2,-12 27-33,10-48-39,-2 0 0,-21 33 39,-7 6 7,30-62-57,-2 0-70,11-18 81,-7 3 30,2-2-7,13-11-2,1-1-28,0 0-82,0 0-347,0 0 42,-2 0-328,0 0 27,-5 0-851,4 0 943,2 0 86,-1 0-76,1 0-91,0 0-110,0 0 23,0 0-67,0 0-240,0 0-630</inkml:trace>
  <inkml:trace contextRef="#ctx0" brushRef="#br1" timeOffset="84148.81">3481 60 736,'0'0'1111,"0"0"-592,0 0 8,0 0 1032,0 0-921,0 0 52,0 0-70,0 0 206,0 0-80,0 0 407,0 0-95,0 0-98,0 0-526,0 0-38,0 0-39,0 0-37,0 0 239,0 0-75,0 0-56,0 0-55,0-1-78,0 0-67,0 0-55,1-1 46,2-4 90,-2 5-150,1 1 83,39-1 562,1 0-115,0-1-103,1 0-92,12-1 18,-1 1-107,1 0-84,0 3-62,-15 1 39,0 1-1,29 7-297,-7 5 287,13 6 8,-1 0-123,-50-14-128,1-2 50,94 12 579,-94-14-566,0 0-46,21 0 154,0-1-39,44 3 97,-52 3-98,0 5-46,31 7 37,-32-12-114,14 9 82,-34-10-75,1-1 1,-1-1-1,1-1 1,4 0-60,-8-1 56,6 6 89,2 1-15,-6-6-127,-4-2-5,9 3 44,-4 0-17,-6-3-36,-3-1-27,0-1-35,-7 3-671,-2 1 161,-1 1-7,1-3 247,0 1-38,-1 0-351,1-1 315,0 0-37,0-1-40,1 0-42,-1 0-46,1-1-47,-2 2-402,0-1-107,-1 2-331,0 0-851</inkml:trace>
  <inkml:trace contextRef="#ctx0" brushRef="#br1" timeOffset="91731.63">3405 57 4642,'0'0'901,"0"0"-329,0 0-127,0 0-39,0 0-47,0 0-40,0 0 23,0 0 119,0 0 131,0 0-80,0 0-115,0 0-98,0 0 155,0 0-204,0 0 63,0 0 89,0 0-85,1 0-75,0 0-63,0 0-40,0 0-50,2 0 50,-3 0-53,0 0-1,-1 0 38,-18 0 511,-1 0-80,-1 0-75,1 0-70,-1 1-64,1-1-60,-1 1-53,0-1-50,0 1-45,0 0-37,-20 0 9,-6 2-90,-63 3-87,70-3 107,11-1 47,-1 1 64,0-1 78,1 1 94,-9 1-46,-24 2 61,0 0-106,1 1-72,-83 11 140,101-11-178,0 1 35,-8 2 93,1 1 89,40-9-337,-29 8 55,-73 19 282,65-14-258,12-4 31,1-1-43,10-4-44,0 1 1,1 1-1,0 1 1,1 1-1,-12 7-24,12-3 44,-65 38 71,-39 33-15,60-40-98,45-33-3,1 2 0,0 0 0,1 2 0,1 0 0,-16 16 1,-35 35 0,47-47 0,22-20-35,0 0-68,-1 0-63,1 0-60,0 0-54,0 1-52,0-1-47,0 0-42,0 0-135,0 0-49,0 0-40,0 0-34,0 1-607,0 0-1815,0-1 2500,0 0-38,0 0-38,0 0-769,0 0-414,0 0-1070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2T02:52:54.44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2205 5667,'0'0'624,"0"0"-238,0 0-97,0 0-41,0 0-48,0 0-41,0 0-10,0 0 26,0 0 225,0 0-109,0 0 34,0 0-96,0 0-78,0 0 35,-1 3 191,-5 28 297,3-20-526,1-1-38,-2 8 29,-5 21 69,6-23-84,-1 1 61,1 0 31,-1 2 67,0 3 80,0 2 92,1-4 286,-1 1-111,2 0-97,-1 1-82,0 3-23,1 0-63,0 57 653,3-48-532,0-15-147,1 0 53,5 19 24,4-3-45,4-3-42,4-2-38,27 21 191,10-8-106,20-2-26,-7-12 325,54 14-675,-44-16 363,-5 5-129,-2 8 39,64 50 372,-95-58-502,17 21-22,0 1-26,-17-22 0,-6-9 6,22 8-37,-15-8-10,-15-7 20,38 22 21,44 18-29,-61-33-12,-8-3 30,1 0 52,79 35 323,-38-23-211,-13-6-96,2-1-64,6 4 111,-4-2-28,4-3-45,0-4-65,0-3 69,181 29 478,-148-30-417,-15-8-79,0-4 0,25-5-112,-15 1 88,-2 2 40,-50 1 38,-1-1-43,52 2 22,202 12 6,-154-10 19,47-7-170,-44-1 75,-43-5-30,58-16-21,-91 11-10,185-42 4,-122 22 22,-60 21-13,-57 8-24,0 0 1,-1-1 0,23-8-4,52-10 21,-33 9-10,249-44 78,-255 48-85,157-27 47,183-57-51,-338 71-28,-1-3 0,-1-2 1,-2-3-1,28-20 28,-66 39-1,58-36 38,27-24-37,-52 31-25,-2-2 0,12-15 25,-38 31-30,-1-1 0,-1-1 0,8-16 30,55-93-143,-74 115 83,-2 0-1,0-1 1,-1-1 0,-2 1-1,0-1 1,-2 0-1,0-1 1,0-15 60,1-80-217,-9 1 77,-7 71 91,5 36 15,-6-6-108,5 10 15,-1 1-47,3 5-556,-1 0 94,-1 1 85,0 0 70,-2 1-17,-1 0 64,-14 2-684,18-1 720,1-1-43,-1 0-10,1 0-46,1 0 126,0 0-39,1 0 32,0 0-37,0 0-42,0 0-46,1 0-49,-1 0-45,0 0-40,0 0-36,0 0-174,0 0-35,-4 0-1885</inkml:trace>
  <inkml:trace contextRef="#ctx0" brushRef="#br0" timeOffset="12659.98">67 5009 6019,'0'0'1658,"0"0"-619,0 0-437,0 0-42,0 0-46,0 0-50,0 0-51,0 0-45,0 0 265,0 0-91,0 0-60,0 0 382,0 0-60,1 20-52,8 65-80,-3-53-86,2-7-76,2-5-82,1-2-91,-4-7-170,-1 1-45,-1-4-74,-1-1 0,1-1-1,1 1 1,-1-1-1,1 0 1,0 0-1,1-1 1,-1 0-1,1 0 1,7 4-48,35 18 186,1-3-41,7 4-23,6 0-77,37 4-56,-18-6 41,-30-6 63,0 3-20,-15-8-17,-1 2 1,14 10-57,0 8 89,-7 0-32,0-1 45,2-1 307,46 25-409,-58-39 90,14 10 112,2-3 1,0-2-1,4-2-202,-22-10 180,0 1-58,22 8-12,-30-13-93,-1 0 0,1-2 0,1 0 0,18 1-17,-3-2 34,0 1 63,79 21 346,-45-7-245,100 18 161,-110-24-153,55 12 82,-21-4-126,0-2-58,21 0-35,-48-12-31,40 0-38,-59-6 38,2 1 42,105 11 278,-61-6-170,-33-3-125,-11-2-67,0 0-68,233-1 221,-163-3-55,-27 0 34,-2 1 72,-50-2-152,-1-1 0,2-3-48,-2 0 58,0 2 58,61-5 9,139-19 15,-137 14-29,-65 7-89,0-2 0,32-12-22,-34 9 16,0 2-1,1 2 0,1 1-15,150-16 52,253-47 173,-289 35-195,-40 8-28,-25 6 3,-1-3-1,1-5-4,30-11-16,-65 23-14,0-3 1,50-25 29,-1-10-42,51-36 33,-113 62-29,35-32 38,6-4-26,-24 26 50,-45 31-140,2 0 93,24-14 53,-27 14-82,0-1-74,-5 3 0,-1 0-46,0 0-51,0 0-56,-2 0-64,1-1-69,-2 0-76,0 0-82,-4 7 325,0-1 74,0 1 61,0 0 51,0-1 39,1 0 81,-1 1-88,0 0-76,0-1-111,0 1 52,0 0-42,0 0-46,0-1-50,0 1-54,0 0-60,0 0-63,0-1-67,0 1 137,0 0-33,0 0-36,0 0-37,0 0-418,0 0-76,0 0-274,0 0-723</inkml:trace>
  <inkml:trace contextRef="#ctx0" brushRef="#br0" timeOffset="17113.58">2389 7131 4770,'0'0'2879,"0"0"-1221,0 0-654,0 0-440,0 0-54,0 0-56,0 0-55,0 0 129,0 0 107,0 0-156,0 0-35,0 0-51,0 0-60,10 3 213,55 17 1074,-18-4-569,-7-2-224,1 0-67,-7-1-192,0 0-75,0-1-84,-1 1-99,24 7-125,-8-8-50,0-2 1,21 1-136,3-2 184,-22-3 33,0 1 102,-10-1 54,-17-2-210,0-1-34,24 5 49,109 12 130,-124-17-198,1 0 49,27 0-59,84-4 233,-96 0-275,-1 1-72,-5-3 117,1-4-34,85-28 40,-57 14-38,-28 7-15,21-12-21,-2 1 5,-15 9 64,0 2-66,44-15-14,-48 16 17,-30 8-50,1 1-33,0-1-47,0-2-58,-15 7-42,1 0 46,1-2-199,-2 0 158,1 1-89,-1 1 89,0-1-38,0 1-78,1-1-61,-1 1-72,0-1-77,0 1-86,0 0-93,-1 0-102,1 0-109,0 0 60,0 0-81,0 0-264,0 0-680</inkml:trace>
  <inkml:trace contextRef="#ctx0" brushRef="#br0" timeOffset="-40159.96">1635 366 400,'7'0'4186,"-4"0"-1661,0-1-524,-3 1-1047,1 0-39,-1 0-127,1 0-38,-1 0-42,0 0-44,0 0-48,0 0-52,0 0-54,-1 1-59,0-1 77,1 0-312,-1 1-34,0-1-36,1 1-36,-1-1-38,0 1-38,0-1-40,0 1-42,0 0-41,0 0-44,0 0-45,0 0-46,-1 0-46,1 0-49,-40 32 477,-22 19-19,42-34-103,1 0 1,1 2 0,0 0-1,2 2 1,-15 21-37,17-18-71,1-1 100,2 0 84,0 1 68,1 4 102,6-12-47,0-1 1,1 0-1,1 1 1,0 6-237,1 19 362,2-2-28,-1 17 206,5-20-212,1-15-158,3-1-39,4 0-51,4-2-59,-2-4 20,34 34 63,27 21-18,-58-57-64,0 0-1,1-1 0,1 0 1,-1-2-1,2 0 1,19 7-22,20 6 291,-2 2 0,23 15-291,-40-18 173,0 2 54,29 13 0,1-5-95,-20-14-67,2-1-1,0-3 0,32 4-64,-31-9 72,1-2 37,169 30 60,-111-17-109,-1-3-75,-4-8 14,0-5 1,10-5 0,-15 0 23,1 5 0,39 8-23,-79-6-40,1-3 0,51-5 40,-20 1 35,-57-2-21,-1-1 1,1-2 0,30-9-15,36-5 17,-43 9-21,-1-4 0,6-3 4,-8 1-4,1 3 0,19-1 4,279-20 64,-315 31-72,-1-2-1,0-1 1,19-8 8,-24 5-21,-2-2 0,1-2 0,-2 0 0,5-5 21,3-3-20,-9 6 1,0-2 0,0-2 0,8-8 19,31-32 2,-6-3-109,-38 27 61,-9-5-53,-5-3-60,-4 0-67,-2 11 6,2 1-46,-2 3 88,-3 15 119,-2 0 1,0-1-1,0 1 1,-2 0-1,1-1 59,-6-20-185,3 31 175,0-1-1,0 0 1,0 1 0,0 0 0,-1-1 0,0 1 0,0 0 0,0 0-1,0 1 1,-1-1 0,-2-2 10,-50-37-61,29 22 68,15 13-11,-8-9-14,12 3-85,0 1 62,-28-20 9,25 26-16,2 1-42,5 4 45,0 1-90,-1 0-80,0 1-73,-3-1-262,0 1-117,0 1-89,0-1-63,-6 1-964,11-1 1093,0 0-87,0 0-241,-2 0-603</inkml:trace>
  <inkml:trace contextRef="#ctx0" brushRef="#br0" timeOffset="19513.55">3468 134 3362,'0'0'1288,"0"0"-513,0 0-299,0 0 38,0 0-70,0 0 338,0 0-338,0 0-120,0 0 634,1-1-397,4-5-247,7-9-22,0 0-88,-6 8 82,-6 7 37,0 0 117,0 0-19,0 0-194,0 0-107,0 0 70,0 0 2,0 0-104,0 0-38,0 0 46,1 3 123,0 0-39,4 3 83,1-2-140,1-1-49,9 2-29,8 0-56,-15-4 35,1 0 59,-3 0 86,-7-1-166,12 1 203,-7-2-92,4 1 47,6 0 78,-13-3-247,-1 0-1,0 0 1,-1 0-1,1 0 1,0 0 0,-1 0-1,0 0 1,0 0 0,0 0-1,0 0 1,0-1 0,0 1-1,-1 0 1,0 0 0,0-1 8,-1 2-2,1 0 0,-1 0 0,0 1 0,0-1 0,-1 1 0,1-1 0,0 1 0,0 0 0,-1 0 0,1 0 0,-1 0 0,1 0 1,-1 0-1,1 1 0,-1-1 0,1 1 0,-1 0 0,1 0 0,-3 0 2,-62 1 13,44 0 16,7 0-61,3 2 52,3 2 44,3 2 37,2 9 118,11 18 188,-5-30-399,0-1 0,1 1 0,0-1 0,0 0 0,0 0 0,0 0 0,0 0 0,1 0 0,-1 0 0,1-1 1,0 1-9,2 1 5,-1-1 1,1 0 0,-1 0 0,1 0 0,0-1 0,0 0-1,3 1-5,40 7-33,-1-13-103,-43-3 10,-3-8 33,-1-15-15,0 23 88,0 4 18,0 1-1,0-1 0,0 0 1,0 0-1,-1 1 1,1-1-1,0 0 1,-1 0-1,1 1 1,-1-1-1,0 0 1,1 1-1,-1-1 1,0 1-1,0-1 1,0 1-1,0-1 1,0 1-1,-1 0 1,1-1-1,0 1 1,0 0-1,-1 0 1,1 0-1,-1 0 1,1 0-1,-1 0 1,0 0-1,0 0 3,-25-4-4,-1 5 57,20 0-24,6 2 230,1 4-82,0 3-46,6 0-33,1-7-131,17 0 45,-12-2-37,-1 0-50,0 0-76,-4 0 26,-1 0-34,1-1-38,-1 1-43,-4 0-276,0-2 107,-2-1 91,0 0 77,-1 0 76,0-1 38,-10-7-292,-3 7 153,-2 1 41,5 2 108,0 0 36,2 1 45,0 0 33,0 0 37,0 0 42,-3 0 107,13 0 144,0 0-39,0 1-37,0 1-34,-1 1 125,1 1-105,0 0-95,0 1-53,0 12 90,0-15-29,3 12-61,5-4-39,19 1-44,0-8-62,13-4-70,-21 0 59,-9-6-29,-5-9 36,-4-23-40,-2 30 44,-4-13-155,3 19 172,0 1 1,0 0 0,0 0 0,0 0 0,0 0 0,0 0-1,-1 1 1,1-1 0,0 1 0,-1-1 0,0 1 0,1 0-1,-1 0 1,0 0 0,1 0 0,-1 0 0,-2 1 38,-17-4-177,0 4 83,11 0 88,1 0 35,0 1 37,2 1 42,2 1 493,3 4-61,2 3-66,1 1-71,1 1-77,1-2-83,1-1-89,-1-3-94,21 17 46,8-1-68,3-3-69,-2-4-68,-30-14-368,0 0 51,-1-1 46,0 1 45,0-1 43,0-1 39,0 1 37,-1-1 35,0 0-78,-1-1 110,0-1 88,-2 1 69,0-2 64,-6-3 188,6 5-213,0 0-33,-1 0-69,2 1-23,0 1-35,-2-1 631,1 0-116,2 1-102,2 0-90,2 1-79,0-1-65,2 1-53,1 0-40,27 0-243,-21-2 266,-7 0 43,0 0 40,-5 1-331,1-1 74,-1 1 66,0 0 58,0 0 79,0 0 103,1 0 558,-1 0-585,0 0-44,0 0-56,0-1-72,0 1-87,0 0-99,0 0-71,0 0-100,0 0-111,0 0-121,0 0 277,0 0-34,0 0-36,0-1-35,0 1-39,0 0-38,0 0-41,0 0-41,0 0 101,0 0-123,0 0-61,0 0-56,0 0-48,0 0-219,0 0-47,0 0-265,0 0-729</inkml:trace>
  <inkml:trace contextRef="#ctx0" brushRef="#br1" timeOffset="38074.06">3517 268 2865,'2'0'769,"-1"1"-57,0-1-55,0 1-52,0 0-50,-1 1-48,1-1-46,0 1-43,-1 0-41,1 0-38,-1 1-37,1-1-34,0 3 175,-1 1-110,0 1-51,1 1-100,-2 0-57,1 11 83,0-13-80,-1-2 15,1 0 53,0-1 65,0 0 75,0 13 46,0 1-68,0-3-83,0 1-44,0-1-39,0 1-32,0 12 30,-7 48 77,2-42-63,-16 111 261,16-102-265,0 0 41,-2 0 54,-2 0 69,-1 4 221,0 0-65,-12 105 900,17-85-733,3-49-554,0 1-33,-3 4-22,-2 12-26,-2 9-16,5-15 32,-5 72 96,5 0 74,0-7 316,-9 38-510,5-72 25,1 0 41,-5 58 156,-13 98 284,15-144-375,-4 1-48,-2 47-23,6-30-48,-9 65-8,7-46 32,3-14 27,1 123-50,7-148 21,-1 1 43,-1 8-30,-3 38-46,-1 12 30,3-41 86,2-14 80,2-36-54,-1 0 33,4 240 89,-1 13-74,-7 0-100,-4-207-35,-1 16-8,10 8 36,2 0-34,-5 328 59,-6-176 43,9-177-140,3-1 0,14 76-12,-10-90 65,-2 0 1,-4 65-66,-1-82 7,6-7 6,6 1 37,0 0 53,-6-13-19,2 17 107,1 9 9,-1-21-166,6 22 148,0 1-93,2 6-65,21 86-51,-24-97 64,-7-28-64,-4-15 31,0-1 0,1 0 0,1 0 0,-1 1 0,1-2 0,1 2-4,2-1 4,-4-7-31,1-2-27,0 0-40,2-1-39,1 2-51,-5-2-44,1 1 77,0 0 58,7 3-75,-6-2 63,-1-1 6,0 0-35,-1 1-44,0-1-51,0 0 29,-1 1-33,1-1-37,-1 0-40,-1 0-42,1 0-46,-1 0-49,1 1-51,-1-2-102,0 1-69,0-1-200,0 1-509</inkml:trace>
  <inkml:trace contextRef="#ctx0" brushRef="#br1" timeOffset="50072.89">3382 107 4658,'0'0'1398,"0"0"-527,0 0-211,0 0-83,0 0-97,0 0-82,0 0 3,0 0 121,0 0 333,0 0-315,0 0-57,0 0 165,0 0 363,0 0-45,-8 0-27,-18 1-235,0 4-76,-2 3-70,0 3-68,0 2-63,0 2-59,0 1-56,1 0-50,1-2-51,1 0-41,-67 38 347,0 4-90,-15 13 3,-52 37 141,110-71-25,-23 23-546,-4 8 305,18-15-155,-1-2-108,6 2 92,7 4-67,-21 21-33,2 1-16,63-75-17,-21 25 35,1 1 0,2 1 1,-9 16-37,15-22 13,-2-1 1,0-1 0,-10 10-14,-37 51 9,-1 6-8,45-65-24,-2-1 0,-13 11 23,20-18 4,1 0 1,0 1-1,1 1 0,1 0 0,1 0 0,1 1 0,-3 6-4,-39 66 16,41-73-18,0 0 0,2 0 0,-3 6 2,5-8-2,-1 0 0,-1-1 0,0 0 0,-1 0 0,-4 5 2,0-2 5,2 1-1,0 0 1,1 1-1,-1 3-4,-18 34 15,-90 157-29,84-146 36,27-49-21,0-1 0,-2 0 1,0 0-1,-5 5-1,0-1 3,1 1 0,1 1 0,0 0 0,2 2-3,-20 35 7,-17 47-7,36-77 0,-1-1 0,-1 0 0,-16 24 0,11-21 13,1 0 0,2 1 0,1 1 0,0 6-13,2-4 21,-3-1-1,0 0 1,-20 28-21,22-38-16,2 2 82,3-2 41,-9 35 209,10-32-194,0-1-47,2-9-64,-1 0-38,-15 43 77,14-32-37,0 1 0,2-1-1,2 2 1,0 7-13,-2 26 27,-8 33 55,-3 34-9,-5 34-59,8-64 9,3 26-23,-12 53 35,12-122 0,7-45-25,1 0 1,1 0-1,1 0 1,-1 8-11,-8 193-29,3-34 58,-2-110-20,4-39 1,2 0 0,1 15-10,2 145 24,7-161 18,17 11 94,-5-7-65,-5-8-60,29 24 140,-32-38-148,-1 1 13,-1 0 1,0 1-1,-1 0 0,0 1 0,-1-1 1,-1 1-1,3 9-16,12 29 51,16 17-11,-23-47 24,0 0 59,-9-12-104,0-1 0,0 0-1,-1 1 1,0 0 0,0 4-19,9 24 21,6-3-34,-17-34-92,0 1 70,-1 0 59,2 2 79,-2-2-31,0-1-57,0-1-38,0 0-41,0 0-27,0 0-41,0 0-47,0 0-50,0 0-6,0-1-42,0 1-46,1-1-49,-1 0-52,1 0-55,-1 0-58,1 1-62,-1-1 160,-1 0-49,0 0-65,0 0-81,0 0 158,0 0-47,0 0-54,0 0-58,0 0-60,0 0-57,0 0-50,0 0-43,0 0-219,0 0-43,0 0-263,0 0-732</inkml:trace>
  <inkml:trace contextRef="#ctx0" brushRef="#br1" timeOffset="75683.49">3557 0 4082,'0'0'1196,"0"0"-438,0 0-172,0 0-55,0 0-66,0 0-58,0 0 25,0 0 142,0 0-43,0 0-212,0 0-87,0 0-39,0 0-44,0 0-39,0 0-2,0 0-45,0 0 83,0 0 23,0 0-39,0 0 38,0 0 40,1 1 37,4 8 329,0-2-374,1 2 88,2 0 86,1 0 80,1 1 78,2-1 75,1 0 69,2-1 67,8 3-84,-1 1-94,1 0-87,-2 0-78,-4-2-146,-1 0-36,17 9 123,-1 2-103,0-1-75,86 53 224,-78-50-171,-19-12-65,-1 0 37,18 10 185,-1 2-36,34 31 245,-4 5-104,-3 2-81,-24-23-171,-4-5-20,-1 1-37,128 128 473,-115-112-363,-1 1 101,-13-9-178,-3 1-63,11 23-20,-3 2-69,16 26-16,-3-26 92,-29-40-82,-1 1-43,6 18 20,-3 1 1,17 45-22,-19-42 62,1 1 57,-16-39-70,1 1 0,0-1 1,0-1-1,2 1-49,9 11 60,-4 0-35,92 146 42,-59-95 3,-28-40 11,-2 0 0,5 16-81,18 34 102,-32-63-93,0 0 0,-2 1-1,5 17-8,12 33 11,83 198 130,-91-224-153,9 24 38,8 16-17,-15-35-2,2-1 0,2-1 0,3-1 0,21 29-7,-31-52 3,-1 1 0,-2 0 0,0 1 1,-2 1-1,0 0 0,0 10-3,15 79 61,41 105 14,-40-127-27,-17-52 4,-2 1 0,-2 0 0,1 36-52,-1 3 85,6-2 69,-7-49-85,-1 0-1,-1 13-68,1 11 66,0-19-51,2 20-17,-3 0 0,-2 1-1,-4 20 3,1 64-6,4-92 14,-2 229-64,-2-264 53,-1-1 1,0 1-1,-2-1 0,0 0 0,0 0 1,-7 11 2,-11 33-8,-22 88 24,-44 124 19,78-234-33,0-1 1,3 1-1,-4 36-2,7-36 3,-2-2 0,-1 1 0,-2-1-1,-4 8-2,3-14 16,1 1-1,1 0 0,-4 27-15,6-36-33,-4 2 33,-9 24 35,4 26-2,-12 27-33,10-48-39,-2 0 0,-21 33 39,-7 6 7,30-62-57,-2 0-70,11-18 81,-7 3 30,2-2-7,13-11-2,1-1-28,0 0-82,0 0-347,0 0 42,-2 0-328,0 0 27,-5 0-851,4 0 943,2 0 86,-1 0-76,1 0-91,0 0-110,0 0 23,0 0-67,0 0-240,0 0-630</inkml:trace>
  <inkml:trace contextRef="#ctx0" brushRef="#br1" timeOffset="84148.81">3481 60 736,'0'0'1111,"0"0"-592,0 0 8,0 0 1032,0 0-921,0 0 52,0 0-70,0 0 206,0 0-80,0 0 407,0 0-95,0 0-98,0 0-526,0 0-38,0 0-39,0 0-37,0 0 239,0 0-75,0 0-56,0 0-55,0-1-78,0 0-67,0 0-55,1-1 46,2-4 90,-2 5-150,1 1 83,39-1 562,1 0-115,0-1-103,1 0-92,12-1 18,-1 1-107,1 0-84,0 3-62,-15 1 39,0 1-1,29 7-297,-7 5 287,13 6 8,-1 0-123,-50-14-128,1-2 50,94 12 579,-94-14-566,0 0-46,21 0 154,0-1-39,44 3 97,-52 3-98,0 5-46,31 7 37,-32-12-114,14 9 82,-34-10-75,1-1 1,-1-1-1,1-1 1,4 0-60,-8-1 56,6 6 89,2 1-15,-6-6-127,-4-2-5,9 3 44,-4 0-17,-6-3-36,-3-1-27,0-1-35,-7 3-671,-2 1 161,-1 1-7,1-3 247,0 1-38,-1 0-351,1-1 315,0 0-37,0-1-40,1 0-42,-1 0-46,1-1-47,-2 2-402,0-1-107,-1 2-331,0 0-851</inkml:trace>
  <inkml:trace contextRef="#ctx0" brushRef="#br1" timeOffset="91731.63">3405 57 4642,'0'0'901,"0"0"-329,0 0-127,0 0-39,0 0-47,0 0-40,0 0 23,0 0 119,0 0 131,0 0-80,0 0-115,0 0-98,0 0 155,0 0-204,0 0 63,0 0 89,0 0-85,1 0-75,0 0-63,0 0-40,0 0-50,2 0 50,-3 0-53,0 0-1,-1 0 38,-18 0 511,-1 0-80,-1 0-75,1 0-70,-1 1-64,1-1-60,-1 1-53,0-1-50,0 1-45,0 0-37,-20 0 9,-6 2-90,-63 3-87,70-3 107,11-1 47,-1 1 64,0-1 78,1 1 94,-9 1-46,-24 2 61,0 0-106,1 1-72,-83 11 140,101-11-178,0 1 35,-8 2 93,1 1 89,40-9-337,-29 8 55,-73 19 282,65-14-258,12-4 31,1-1-43,10-4-44,0 1 1,1 1-1,0 1 1,1 1-1,-12 7-24,12-3 44,-65 38 71,-39 33-15,60-40-98,45-33-3,1 2 0,0 0 0,1 2 0,1 0 0,-16 16 1,-35 35 0,47-47 0,22-20-35,0 0-68,-1 0-63,1 0-60,0 0-54,0 1-52,0-1-47,0 0-42,0 0-135,0 0-49,0 0-40,0 0-34,0 1-607,0 0-1815,0-1 2500,0 0-38,0 0-38,0 0-769,0 0-414,0 0-1070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4:05.59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28309 10551 160,'0'0'818,"0"0"-473,0 0 904,0 0-774,0 0-117,0 0-82,0 0-28,0 0 25,0 0 413,0 0 133,0 0-150,0 0 22,11 8-293,28 23-174,163 124 173,-149-116-94,-50-37-146,-2-2 71,-1-1-17,2 0 54,-2 1 70,0 0-70,1 0-118,-1 1-46,1-1-19,-1 0-58,-3-4-29,-4-2 56,-78-61 293,-13 4 54,-113-52 462,206 113-843,-164-83 505,-5 6-101,-3 4-80,-2 5-64,-39-10-2,-292-92 285,99 42-248,-7 7-110,5 8-76,-563-128 90,676 177-121,0 2 35,-283-53 153,-3 5-101,-74-7-60,-888-127 60,992 169-71,-748-94 66,-1753-211 123,2621 328-238,-3373-326 469,2177 278-379,325 43-54,-436-23 50,1165 46-139,1-6-37,548 39-131,1 1 35,-29-3-29,0 0 108,0 1 86,-24-3 128,-108-9 394,131 12-440,1-1-64,15 3-69,1-1-54,0 0-63,0 1-70,-4 0-115,-1 0-111,0 0-121,23 1 222,0 0-34,1 0-37,-1 1-38,0-1-38,0 1-42,0 0-42,-1-1-44,1 1-45,0 0-47,27 0 121,1 0-42,-1 0 168,0 0-38,0 0 46,0 0-37,1-1-39,0 1-46,0 0-47,1-1-45,0 1-39,0 0-35,2-1-182,0 0-35,16-1-1996</inkml:trace>
  <inkml:trace contextRef="#ctx0" brushRef="#br0" timeOffset="1114.61">31716 9132 6291,'0'0'581,"0"0"-266,0 0-93,0 0-1,0 0 123,0 0-61,0 1-55,1 0-47,-1 0-41,1 3 67,-3 1 2,-1-3-91,-3-2 101,-3-1 143,-2-3-35,-1-1-34,-1-2-34,-14-9 166,-1-1-116,15 9-195,-65-40 262,-1 1-86,-1 0-74,0 2-62,-65-35 6,-205-93-9,-259-92-40,-322-100-59,-15 34-11,309 127 51,380 126 160,-2 2-37,-261-68 115,-4 9-112,-1 8-86,-109-19-52,-851-174 5,1261 273-60,-711-144 39,-6 14 75,-193-18 100,-574-66 195,-7 34-7,570 94-201,191 31-101,1 8-80,-3117-171 20,3539 248-100,0 1-61,-394-12-189,2-8-103,-920-92-473,1676 111 218,54 5 148,20 1-5,3-1-113,18 2-7,3-1-119,36 6 319,1-1-37,1 1-39,1-1-41,-1-3-713,27 7 549,4 0 307,0 1-38,0-1-350,0 0-92,0 0-265,0-1-671</inkml:trace>
  <inkml:trace contextRef="#ctx0" brushRef="#br0" timeOffset="2152.66">32940 6429 1713,'0'0'738,"0"0"-337,0 0-212,0 0-47,0 0 31,0 0-50,0 0-51,0 0 40,0 0 49,0 0 40,0 0 528,0 0-128,0 0-44,0 0-52,0 0-288,0 0-35,5 0 29,65 9-21,227 31 20,-227-31-117,-66-8-100,-4-1-205,-2 0 104,-1 0 75,-6 0 82,5 0-63,-71-9 206,-2-12-33,-79-45 96,92 38-159,-94-38 375,-1 5-52,-3 4-52,-1 3-53,-1 3-51,-1 2-52,-1 1-51,0 1-51,-50-15-42,0-1-84,-58-19 28,0 0 84,-36-11 97,1 0 71,-63-17 121,-188-52 265,-3 5-7,186 56-272,62 20-123,-2 4-78,-381-84 305,-4 11-66,-3 10-59,-4 11-53,-1 8-47,-2 9-40,-715-89 111,-1296-97 37,1355 177-229,-1 9-41,1273 104-82,-1394-109 132,-746-32 169,1117 92-164,-1 16-42,373 23-69,0 9-38,-77 8 31,86 2-13,82 9 10,84 10-31,295-8-36,66-3-36,-127 2-239,192-7 143,-16 0-116,83-3 92,0 1-44,14-2 1,1 1-41,1 0-43,2 0-47,1-1-53,1 0-55,2 0-60,2 0-63,41 0 228,3 0-37,4 0-42,1 0-45,3 0-50,2 0-55,0 0-59,1-1-63,0 1 98,0 0-38,0-1-772,0-1-421,0 0-1083</inkml:trace>
  <inkml:trace contextRef="#ctx0" brushRef="#br0" timeOffset="3496.35">18335 10993 8084,'0'0'106,"0"0"-119,0 0-296,0 0 280,0 0 37,0 0 90,0 0 66,0 0 56,-43-8 66,-59-10-103,-97-17 36,-339-61 214,-379-67 330,158 31 509,413 75-681,0 2-106,-1 1-93,1 3-80,22 4-81,0 1-46,-222-26 49,-731-79 205,885 110-258,-1 3 53,-166-15 84,-1 1-66,-1 1-57,0 1-50,-113-9-26,0 2-47,-1345-96-4,1385 110-124,362 25 1,74 5-17,-1 0-35,1 0-45,0 0-52,1-1-63,0 0-70,0 0-79,1-1-87,73 5 116,10 1-55,15 0-74,21 2-95,25 2-114,34 3 313,4 0-38,4 1-40,2-1-43,3 1-46,1-1-49,-2 0-479,1 0-107,0-1-344,-1-2-894</inkml:trace>
  <inkml:trace contextRef="#ctx0" brushRef="#br0" timeOffset="10484.73">33760 4347 5442,'0'0'787,"0"0"-565,0 0-35,0 0 74,0 0 14,0 0-52,0 0 170,0 0-7,0 0-171,0 0-20,0 0-57,0 0 78,-20-16 51,8 5-199,-32-26 131,6 10-15,1 5 25,-6 1 67,-122-49 83,-1 2-70,-1 3-64,0 1-56,-1 3-48,-1 1-43,-169-56-17,-619-186-134,751 239 96,0 1 42,-49-15 91,71 22 136,-1 1-37,-186-51 154,-2 6-118,-1 4-98,35 15-86,-1 3-49,-1260-224-1,1175 237-155,-2 4 67,-1 4 52,0 3 38,-1287-140 261,1254 142-290,-1 0-58,1-1-76,1-3-94,0-3-112,231 27 107,-1 0-34,1-2-38,1-1-38,-1-1-42,1-2-44,23 4-366,-35-8-538,158 25 467,48 9 210,15 2 33,3 1-86,1-1-101,1 1-86,-2-1-257,-8-3-654</inkml:trace>
  <inkml:trace contextRef="#ctx0" brushRef="#br1" timeOffset="15667.43">34701 6783 2721,'0'0'623,"0"0"-243,0 0 469,0 0-459,0 0 263,0 0 23,0 0-256,0 0 37,0 0-65,0 0 323,-31 4-313,-183 19 60,-811 87 547,708-82-620,143-19-109,-143 7 203,1 5-49,-1 4-44,0 5-41,-316 42 246,0 13-110,-125 32 0,-1000 188 557,1709-296-1009,-1018 191 229,1 20-86,217-27-82,-414 127 1,-928 310 98,1653-472-130,-989 329-5,780-209-69,377-128-34,2 9-37,277-119-49,0 2 66,-210 99 45,173-79-34,52-24-27,1 0-54,14-6-27,-1 0-52,2 0-61,0 1-67,1 0-75,1 0-82,1 0-89,1 0-98,43-25 162,7-4-60,6-3-75,4-1-87,2 0 80,2 0-51,2 0-194,7 0-511</inkml:trace>
  <inkml:trace contextRef="#ctx0" brushRef="#br1" timeOffset="16760.47">33348 3432 5939,'0'0'346,"0"0"-169,0 0-70,0 0-1,0 0 153,0 0 10,-36 3-153,-95 6-2,-131 9 69,-192 19 183,170-1 17,157-12-181,-23 6-188,1 1 48,0 1 41,-1-1 33,-143 33 203,-392 94 549,475-107-667,0 1-59,-40 12-71,124-31-98,1 0-39,-252 67 314,-2 0 41,-761 194 730,452-123-441,227-61-257,77-22-110,-1-1-63,-97 17 112,0-3-42,-483 97 132,-64 13-96,0 10-81,-1020 284 135,674-104-21,8 44-84,17 48-99,22 53-116,225-44-20,737-329-53,0 4-85,138-66 1,1 1-53,0 1-60,2 0-68,0 1-75,1 0-83,1 0-91,1 0-98,82-42 207,10-5-60,18-7-85,25-12-105,28-14-116,22-11-126,17-6-126,7-5-125,12-12 1166,-7 9-1021,-1-1-65,-1 2-291,-5 5-781,15-15 2182</inkml:trace>
  <inkml:trace contextRef="#ctx0" brushRef="#br1" timeOffset="17848.49">25439 1115 5122,'0'0'528,"0"0"-263,0 0-112,0 0-37,0 0 34,0 0 36,0 0 98,0 0 233,0 0-110,0 0-70,0 0-131,0 0 42,-39 1 9,-100 2-26,139-3-231,-361 10 396,-31 4 88,109 5 137,166-6-241,-177 27 117,2 5-114,2 5-97,-1 3-82,31 0-75,0 3-39,-948 252 156,562-118-91,2 7 102,13 3 61,-833 293 495,1017-335-592,2 2-33,-84 36-24,1 4-84,-353 140 88,-702 265 75,1211-467-130,-138 51 2,-1 1-40,-509 200-9,-995 450-19,314-41-23,34 75-51,1446-749 36,1 3-62,1 1-64,1 1-66,0 2-71,0 0-73,1 1-75,0-1-80,-42 28-203,-1-2-122,1-1-128,130-79 418,-1-1-34,-151 90-745,163-97 602,25-15-39,72-43 520,-34 20-524,20-11-45,13-8-44,8-3-47,-7 4-731,-4 7-945,24-21 2545</inkml:trace>
  <inkml:trace contextRef="#ctx0" brushRef="#br1" timeOffset="18865.7">16183 639 160,'0'0'310,"0"0"-258,0 0-30,0 0-24,0 0-36,0 0-194,9-9 143,54-51 39,81-78 40,6-7 68,-89 84 39,-26 22 34,-4-3 214,-11 11-85,-8 14-88,2-1 75,0 0 43,21-20 448,-12 21-342,-18 14-354,3 1-38,-8 2 87,-1 0-60,-37 0 923,0 2-124,1 2-122,-1 1-118,-1 1-116,0 3-112,-1 1-110,-1 3-108,-83 29 293,-169 63 674,109-38-496,92-34-366,-1-1-57,-210 67 26,-3-5 94,-4-2 90,-1-1 86,-49 13 175,3 3 101,-1450 481 226,614-155-432,455-143-274,6 16-63,8 16-74,8 17-85,-965 509 78,132-65-45,1004-513-108,-727 365 101,819-405-121,77-38-60,2 2-80,1 0-99,2 2-118,209-110 74,10-5-82,18-9-95,25-12-109,65-36 256,8-4-35,6-3-39,6-3-44,3-1-47,4-3-53,2 0-57,1-1-60,3-2 90,1 0-37,-10 6-724,-4 3-400,-11 8-1021,35-24 2770</inkml:trace>
  <inkml:trace contextRef="#ctx0" brushRef="#br2" timeOffset="165122.67">7858 4108 6979,'0'0'1683,"0"0"-610,0 0 176,0 0-78,0 0-57,0 0-591,0 0-34,0 0-39,0 0-42,0 0-42,0 0-42,0 0 111,0 0 103,0 0-86,0 0-49,1 1-47,-1 0-44,1 0-41,0 1-37,2 1 130,-1 0-181,0 0-49,0 0-42,1 0-34,0 2-19,7 8-18,-6-8 20,0-1 48,-1-1 72,22 20-12,1-1-34,29 20 29,15 5-82,37 19-68,-22-15 38,-29-17-29,-19-13 19,-2 1 1,-1 3-1,9 8-22,-32-23 14,0 0 0,-1 1 0,0 1-1,-1 0 1,0 0 0,0 1 0,-2 0-1,1 0 1,-2 1 0,0 0-1,0 1-12,5 23 5,-2 1 0,-2 0 0,-1 0 0,-1 25-6,0-13 18,1-2 1,7 19-19,-9-50 14,1-1 1,1 0-1,1-1 0,0 0 1,1 0-1,0 0 0,2-1 1,7 10-15,-6-11 46,0-2 0,1 1 1,9 6-47,42 26 106,-41-33-79,0-1 0,1-1 1,1-1-1,0-2 1,6 2-29,41 5 53,1-3-1,0-3 0,31-2-51,-54-3 30,-18-1-17,289 16 88,-105-13-103,-56-7-23,108 1-44,-183 6 64,9 3 5,241 19-23,290-16 23,-293-10 18,-268 0-22,146-1-39,-158-2 8,0-3 0,-1-2 0,3-2 35,181-48-113,-49 11-19,3 8 132,32 9-45,-7 12 20,85 9 25,-144 2-54,-81-1 41,-1-3-1,17-7 14,-36 5-9,-1-3 0,0-2-1,16-10 10,-30 9-28,0-1 0,23-16 28,-16 6 4,0 3 0,31-13-4,-56 31 5,0 0 1,1 2-1,-1 0 0,1 1 1,1 1-1,-1 1 0,20 0-5,71 5 15,-1 4 0,38 10-15,85 14 35,-1 11 0,-2 10 1,-3 10-1,68 34-35,-135-33 10,-20-8 36,71 15-46,-130-53 35,-77-11-131,-9 5 45,4-10 43,-3 5 0,0-1 1,-1 1-1,1-1 1,-1 0-1,0 0 1,0 0-1,0-1 1,-2 1 7,-67 40 10,40-26-8,-25 15-3,-277 151 41,252-145-22,-1-3 0,-2-3 0,-18 1-18,-318 61 19,226-55-37,-96 35 18,219-50 6,0 3 0,-12 9-6,33-11 16,1 3-1,2 1 0,-16 14-15,15-3 76,18-9 21,15-10-3,4 1 35,4 2 42,6 1 49,4-3-25,1-1-40,6 16 58,9 3-79,-9-29-109,1 0 0,0 0 0,0 0 1,3 0-26,23 27 30,35 36 132,-3 3 1,50 78-163,-112-148 2,42 62 21,-3 2 0,-3 3 1,10 32-24,-35-61-8,-3 0 1,-1 1 0,3 38 7,14 59-10,-8-73 14,4-2 0,2 0 1,6 2-5,64 180 2,-62-155 1,-34-93-7,0-1 0,0 1 0,0 0 1,0 0-1,0 0 0,-1 0 0,1 0 0,-1 0 0,0 0 0,0 0 0,0 0 0,0 0 0,0 0 0,-1 0 0,0 0 0,1 0 0,-1 0 0,0 0 1,0-1-1,-1 1 0,1 0 0,0 0 0,-1-1 0,0 1 0,0-1 0,1 0 0,-1 1 0,-1-1 0,1 0 0,0 0 0,0 0 0,-1 0 4,-9 5-11,-1-1 1,1 1-1,-1-2 0,-1 0 0,1-1 0,-9 2 11,5-1-1,-44 11-21,1-3 0,-2-2 0,-6-3 22,-193 12-43,174-15 29,-600 48 21,227 7 69,-6 9 42,3-8 116,186-21-87,142-12-33,2 6 33,3 9 40,5 11 44,3 11 50,6 14 56,0 13-13,23-18-93,-3-4-50,-5-8-74,68-46-102,0-1 0,-11 3-5,-195 80 70,6 9-1,-14 21-69,177-86 23,1 2 0,2 4 0,-38 37-23,9-8 34,-8-1-34,64-50-18,0-3 0,-27 12 18,47-28-15,0 0 1,0-1-1,0-1 1,-1-1-1,0-1 1,0-1-1,0-1 1,0 0-1,0-2 1,-17-2 14,-8-3-27,1-1 1,0-3-1,1-2 1,-19-8 26,-1330-518 3,651 231 142,495 206-131,1 3-43,182 70 20,42 18-9,2-1-1,0-1 1,-5-3 18,15 7-7,-1 0 1,1-1 0,1 0 0,0 0-1,0-1 1,0 0 0,2-1 0,-1 0-1,1 0 1,1-1 0,-3-7 6,-23-57 35,19 41 23,-2 1 0,-1 0 0,-14-20-58,-18-7 26,10 22-18,-1 2 0,-3 2 0,0 1 0,-2 2 0,-1 3 0,-8-3-8,29 21 3,0 1-1,0 1 1,-1 2 0,0 0 0,-1 1 0,1 2 0,-1 0-1,-2 2-2,-26-1 16,1 3 0,-1 1-1,-25 6-15,28 1 14,0 2-1,1 2 1,0 3 0,1 1-1,1 3 1,-29 15-14,-68 42 74,-59 46-74,-4 2 19,130-82-34,-59 22 15,99-49-41,0-2 0,-1-1 0,-32 5 41,-28-7-120,79-10 56,-1-1 0,0-1 0,-14-3 64,-39-18-106,-34-30-12,87 41 92,9 6 3,1-1-1,0 0 1,1-1 0,-8-7 23,9 6-34,0 0-1,1 0 1,0-1 0,1 0-1,0-1 1,0 1 0,0-4 34,-1-4-64,0 1 1,2-1 0,0 0 0,-2-10 63,-5-45-113,3-11-56,3-72 169,6-6-62,1 95 55,1 34 15,2 0-1,1 1 0,2-1 1,1 1-1,1 0 1,2 0-1,1 1 0,1 0 1,6-7-8,26-44 65,3 2 1,37-47-66,-6 22 347,4 4 1,59-55-348,-1 13 252,-87 93-221,2 2 0,3 3 0,1 2 0,2 2 0,5 2-31,101-52 106,-133 74-79,-1-2-1,-1-2 1,13-11-27,15-24-5,-48 42-29,0-1 0,-1 0 0,4-9 34,-9 13-29,1-1-1,1 1 1,0 0-1,0 1 0,1 0 1,1 0-1,-1 1 1,6-4 29,36-13-49,33-5 56,-26 11 18,-2-2 1,32-18-26,-69 29 3,1-1 1,-2 0-1,1-2 1,-2 0-1,0-1 0,-1 0 1,0-1-1,12-18-3,-15 16-7,-1-1 0,-1 0 0,-1 0 0,-1-1 0,0-1 0,-2 0 0,0 0 0,-1 0 0,-2 0-1,2-15 8,2-34-7,-4 0 0,-4-48 7,0 63 11,-1 36-9,0 0 0,0 0 0,-2 0 1,-1 0-1,0 1 0,-6-17-2,4 20-3,-1 0-1,0 0 0,-1 0 1,-1 1-1,0 1 1,0-1-1,-2 1 1,0 1-1,0 0 0,-1 1 1,0 0-1,-7-4 4,-2 0 1,-1 1-1,-1 2 1,-24-11-1,23 11 11,-1 0 0,2-2 0,-5-4-11,27 17 2,-1 0-1,1 0 1,0 0-1,0 0 1,-1 0 0,1 0-1,0-1 1,0 1 0,1 0-1,-1-1 1,0 1-1,0-1 1,1 1 0,-1-1-1,1 0 1,-1 1-1,1-1 1,0 1 0,-1-1-1,1 0 1,0 1 0,0-1-1,0 0 1,0 1-1,1-1 1,-1 0 0,0 1-1,1-1 1,-1 1-1,1-1 1,-1 1 0,1-1-1,0 0-1,2-3 9,0 0-1,0 0 0,0 1 1,0 0-1,1-1 0,-1 1 0,1 0 1,0 1-1,3-3-8,39-24 114,2 2 0,1 2 0,0 2 0,18-4-114,18-10 128,509-205 580,-360 152-487,-121 37-187,-90 41-25,1 0-1,1 2 1,0 1-1,0 0 0,1 2 1,0 2-1,15-3-8,70 2 16,95 6-16,-98 2-13,-56 1-11,47 8 24,-48-3 8,46-1-8,-75-6-1,18 0-23,0-1 1,0-1-1,0-3 0,6-2 24,-43 7-464,-1 1 37,-1 3-334,-1 4 105,-2 1 77,-7 18-1489,5-20 1244,1-4 361,1 0-46,-1 0-259,1-1 340,0-1-33,0 1-175,1 0 18,-1 0-44,0-1-41,1 1-34,-1 0-187,0 0-35,-3 3-2039</inkml:trace>
  <inkml:trace contextRef="#ctx0" brushRef="#br2" timeOffset="169383.88">28868 2032 7732,'13'48'1769,"-8"-16"-624,-3-6-229,-2 1-47,-2-6-187,0 1-47,-1-1-53,-2 0-58,0-3-138,0 0-49,-1-1-52,0 0-58,-1 0-59,-1 0-65,0 0-68,-1 0-71,-31 54 808,-4-1-60,-6-2-65,-5-5-71,-6-5-76,-5-9-83,-7-9-89,-6-11-94,-23-8-61,43-14 23,-43-1-196,-61-8 195,59-2-25,0-5 141,1-4 0,-63-17-311,-202-61 596,-27-5-40,276 74-438,0 6 46,-96-1 787,-133 8-951,198 10 171,-204 10 287,-1-8 143,328-4-556,-1-1 0,1-2 0,-16-5-45,4-1 46,1-1 0,-7-5-46,-53-26 98,-39-25-98,-20-10 38,75 42-5,-58-16-33,101 40 16,-1 1 1,0 2-1,0 1 0,-36 0-16,29 4 16,0 2 0,0 2-1,0 2 1,0 3 0,1 1-1,-1 2 1,2 2 0,-16 8-16,-109 50-3,-50 35 3,83-37-9,-3-6-1,-47 10 10,89-47-21,46-15-67,-48 0 88,-157-8-136,127-3 152,71 1-4,22 0-16,1 1 0,-35 6 4,59-5 4,0 2 0,0-1 0,1 2 0,-1-1 1,1 2-1,0 0 0,0 0 0,0 1 0,1 0 0,-9 7-4,-10 9 10,2 1-1,0 2 0,0 2-9,19-18 1,1 0-1,-1 0 1,1 0 0,1 1-1,0 0 1,0 0-1,1 1 1,0-1 0,1 1-1,0 1 1,0 3-1,9-3-122,12-4 67,27 2 46,-30-7 8,244 74 145,113 55-144,-341-121 14,90 40 54,-3 4 1,-2 6-69,72 35 73,-123-68-57,2-2 0,0-4 0,26 4-16,208 40 55,-214-49-51,169 31-33,2-11-1,16-10 30,-223-23-3,138 12 18,-152-11 12,1 2 0,-1 1 1,35 13-28,-54-13 15,-1 0 1,1 1-1,-1 1 0,-1 0 1,0 2-1,0-1 1,-1 2-1,-1 0 1,0 0-1,-1 1 0,0 1 1,-1 0-1,-1 1 1,-1 0-1,2 4-15,9 17 38,-2 0-1,9 32-37,17 73 14,-22-40 1,-5 2 0,-4-1 0,-4 13-15,-3-77 22,-4-34-10,-1 1 0,2-1 0,-1 0 0,0 0 0,1 0-1,0 0 1,2 3-12,3 1 22,0 0 0,1-1-1,0 0 1,0 0-1,0-1 1,6 3-22,120 86 118,0 3-36,134 95 58,-86-70-2,-144-100-91,1-1 1,1-2 0,25 9-48,-42-21 13,1-1 1,0-1-1,0-1 1,0-1-1,1-1 1,-1-2-1,5 0-13,168-4 28,-157-2-45,0-1 1,-1-2 0,33-10 16,-41 8-14,136-35-29,-121 34 41,1 2-1,33-1 3,62 4 45,-1 12 71,-105-3-30,1 3-1,26 8-85,-34-6 70,-1 1 0,0 1 0,18 11-70,-10-1 49,0 1 1,-2 2-1,-1 1 1,-1 2-1,29 29-49,-16-7 51,-2 1 0,-3 2 1,19 31-52,32 67 81,-7 4 0,23 69-81,-47-90 37,-19-34 68,-5 2-105,-16-35 48,-3 1 1,-1 6-49,3 73 25,-19-143-25,4 56-35,-2 1 0,-4 33 35,0-75-8,-1 0-1,0-1 0,-2 1 0,0-1 0,-1 0 1,0 0-1,-2 0 0,0-1 0,0 0 0,-9 12 9,-4 1-13,-2-2 0,0 0 0,-2-1 0,-1-1 0,-11 7 13,-47 35-44,-12 3 44,-39 30 15,98-70 27,1 1 0,-16 20-42,42-40 17,1 0 1,0 0 0,1 1-1,0 0 1,1 0 0,0 1-1,0 3-17,-20 57 53,3-9-58,14-41 1,-7 22-1,-2-1 1,-1-1-1,-3-1 0,-2 0 1,-14 17 4,34-52 5,2 9 102,11-3-82,24 7-55,-27-16 35,99 41-69,8-9 38,121 16 21,-200-45 4,540 97 58,-285-70-55,1-19-50,-225-14 31,204-5-116,-224 1 87,0-2 0,0-3 0,0-1 0,37-14 46,137-59-236,-17 7 30,-65 33 157,-37 18 29,21 2 20,26 3 38,-22 10 48,0 7 66,188 2 166,-180 0-249,-111-1-69,-1-1 1,1 0-1,0-2 0,-1 0 1,0-2-1,9-3 0,-1-1-8,0-3 0,-1 0 0,0-1 1,6-7 7,10-8-24,-2-1 0,-2-3 0,-1-1 0,-1-2 0,8-13 24,-22 22-60,-2-1 1,-1 0-1,11-22 60,-17 25-77,-2-1 0,7-21 77,6-39-163,-13-6-40,-10 47 28,-3 0 0,-1 1 0,-7-40 175,4 60-79,-1 0-1,-2 0 0,-3-8 80,3 12-49,-2 0 1,0 1-1,-2-1 1,-1 0 48,-33-46-209,-17-15 209,18 24-223,-27-45 223,59 81-30,0-1 1,1 0 0,1 0-1,2-2 1,0 1 0,1-1-1,1 0 30,-7-80-64,13-1 37,4 65 34,1 0-1,3 0 1,1 0-1,3-6-6,4-1 20,1 2 1,3 0-1,1 1 1,2 1-1,2 1 0,2 2 1,20-24-21,-21 35 15,0 0 0,2 2 0,1 1 0,1 1 0,2 2 0,20-12-15,55-26 152,51-21-152,-1 2 70,-98 47-41,30-24-29,-45 26-4,-1-3 1,-2-1-1,27-31 4,-51 47-3,0 0 0,0-2 0,-2 0 0,-1 0 0,-1-2 0,0 0 0,-2 0 1,8-22 2,-15 29-17,1-1 0,-2 1 1,0 0-1,-1-1 0,-1 0 1,-1-15 16,-1 9-10,-1 1 0,-2-1 0,0 1 0,-6-16 10,-10-22-6,-4 1 0,-2 0 1,-8-8 5,-1-6-17,-104-196-20,22 46 15,114 214 24,0-1-1,1 0 1,0 1-1,1-1 1,0 0-1,1 0 1,-1 0-1,2 0 1,0 0-1,0 0 1,1 0-1,0 0 1,0 1-1,1-1 1,1 1-1,2-7-1,63-122 53,-47 98-49,-1-1-1,-2-1 1,-2 0-1,10-41-3,-19 46-9,-1-1 0,-2 0 0,-2 0 0,-1 0-1,-2-1 1,-2 1 0,-5-30 9,2 47-4,-1 1 0,0-1 0,-2 1-1,0 1 1,-2-1 0,0 1 0,-1 1 0,0 0 0,-2 1-1,0 0 1,-1 1 0,-9-8 4,-13-12-9,-2 3-1,-1 1 1,-2 2-1,-37-21 10,-110-54 110,-136-51-110,172 85 7,-613-251-100,755 317 93,-23-7-1,6 3-1,1-2-1,0 0 1,1-2-1,1-1 1,0-1-1,-3-3 3,24 16 2,0-1 1,0 0-1,1 0 0,-1 0 1,1 0-1,0 0 0,0-1 0,0 1 1,0-1-1,0 1 0,1-1 1,0 0-1,-1 1 0,1-1 0,1 0-2,-5-62 66,5 54-57,0 0 1,-1-1 0,0 1 0,-3-8-10,-3-7-2,-2 1 0,0 0 0,-1 1 0,-2 0 0,-1 1 0,-1 1 0,0 0 0,-9-9 2,10 16 0,-2 0 0,0 1 0,0 0-1,-1 2 1,-1 0 0,-1 0-1,0 2 1,0 0 0,-1 1-1,0 1 1,-4-1 0,-5 0 19,0 2 0,-1 0 0,0 2 0,0 1 1,-27-1-20,-39 2 107,-17 5-107,33 0 53,-46 4 57,1 6 0,1 6 0,0 4 0,-112 37-110,100-18 121,1 6-54,10 4-23,1 5-1,-15 15-43,127-63 12,0 0-1,0 0 1,1 1-1,-5 5-11,-19 19 68,-1 2 66,19-29-172,14-5 34,1 0 1,0 0-1,-1 0 0,1 1 0,0-1 0,-1 0 1,1 1-1,0-1 0,0 1 0,-1-1 1,1 1-1,0-1 0,0 1 0,0 0 1,0 0-1,0-1 0,0 1 0,0 0 0,0 0 1,0 0-1,0 1 4,0-2-220,1 1 76,-1-1 66,1 1 55,-1-1 53,0 1 43,-2 2 300,2-2-237,0 0-85,0-1-34,0 1-71,0 0-19,1-1-34,-1 1-39,1-1-41,-1 0-47,1 1-49,-1-1-213,0 1-120,1-1 261,0 0-35,0 0-34,-1 0-36,1 1-38,0-1-39,0 0-40,0 0-42,-1 0-43,1 0-44,0 0-45,0 0-48,0 0 799,0 0-639,0 0-48,0 0-42,0 0-36,0 0-196,0 0-35,0 0-2121</inkml:trace>
  <inkml:trace contextRef="#ctx0" brushRef="#br2" timeOffset="171833.45">9926 1644 3906,'0'0'1725,"0"0"351,0 0-1211,0 0-35,0 0-78,0 0-306,0 0-43,0 0-39,0 0-36,0 0 104,0 0-60,0 0-49,0 0-35,0 0 57,0 0-35,0 0 26,0 0 122,0 0 231,0 0-317,0 0-190,0 0-36,0 0 65,0 0 56,-4-1-99,-11-1 22,-40-3 394,-3 1-86,-3 2-78,-2 0-68,-15 1-9,-1 1-69,-16 1-16,-46 2 41,96-2-209,-74 3 107,-1 4-88,12 2-62,-142 21-5,189-21-25,1 3-1,0 2 1,-50 21-17,62-17 62,0 2 0,-37 24-62,69-35 54,0 1 0,0 0 0,1 2 0,0 0 0,-3 4-54,-2 5 98,1 1 0,1 1 0,1 0 0,2 2 0,-5 9-98,-5 14 240,3 1 0,-7 27-240,-9 39 254,27-77-158,1 2 45,-12 36 235,19-55-184,5-7-37,-1-13-143,0-1 1,0 0 0,-1 1-1,1-1 1,0 0-1,0 0 1,0 1 0,0-1-1,1 0 1,-1 0-1,0 0 1,0-1 0,1 1-1,-1 0 1,0 0-1,1-1 1,0 1-13,31 6 106,4-6-85,-16-1-39,353-1 137,-149-1 37,-118 9 65,-1 13 91,101 38 416,-99-25-381,1-6-90,-4-6-4,1-6 0,1-4 0,3-4-253,34-5 194,-1-6-75,-103 1-98,-1-2 1,15-4-22,74-25-3,-42 3-80,74-39 83,-156 68 0,89-41-24,32-8 24,-12 19 16,-84 26 3,0 2 0,0 0-1,1 3-18,211 0 213,-140 7-88,-1 4-1,57 15-124,74 22 173,177 33 234,-203-53-238,0-15-78,21-11-73,-142-1-36,-66 0 5,1-1-1,-1-1 1,0-1-1,1 0 1,-1-1-1,-1-1 1,17-7 13,-24 8-17,-1-1 1,1 0 0,-1-1-1,-1 1 1,1-2-1,4-4 17,-7 6-20,-1 0-1,0-1 1,0 1-1,-1-1 0,1 0 1,-1-1-1,-1 1 0,1-1 1,1-4 20,1-8-23,0-1 0,-1 1 0,-1-1 0,-1 0 0,-1 0 0,-1-5 23,-2-124-148,0 92 129,0 37 16,-1 1-1,-1 0 0,0 0 1,-1 1-1,-1-1 0,-1 1 1,-1 0-1,0 0 0,-1 1 0,-1 0 1,-1 0-1,0 1 0,-13-14 4,7 11-4,-1 0-1,0 2 0,-2 0 0,0 1 0,-1 0 1,-1 2-1,0 1 0,-1 0 0,0 1 0,-12-3 5,-65-23-4,-1 4 0,-42-6 4,-212-36-8,68 31 14,115 21 15,-119-36-21,209 36 12,52 14-8,-1 1 0,0 2 1,0 0-1,0 2 0,-1 2 0,-2 0-4,-35 7 35,1 2-1,1 4 0,-26 8-34,30-6 9,-92 16 11,-1-7 0,0-7-1,-38-5-19,-58-16-90,168-1 14,-1-5-51,-7 1-926,58 11 623,16 1 176,1 0-34,-5 1-128,1 2-73,0 0-84,1 2-93,1 1-106,1 1-116,9-3 397,0 1-33,1 0-34,-1 1-36,3-2-245,0 1-81,-2 1-261,-3 3-679</inkml:trace>
  <inkml:trace contextRef="#ctx0" brushRef="#br2" timeOffset="173416.45">8992 1749 4418,'0'0'970,"0"0"-379,0 0 42,0 0-87,0 0-60,0 0-92,0 0-127,0 0-109,0 0-92,0 0-23,0 0-11,-107 77 21,-326 236 19,309-222 28,96-67 55,13-8-50,8-10-54,-2 2-2,6 1-34,4-8-388,2-1 93,2 0 78,9-2-248,-10 1 219,17-3-70,0-2 52,-1-1 42,0-1 35,99-54-624,-91 47 557,-1 0-68,3-1 3,0-1 40,19-9-65,0 0 111,0 0 118,1 1 127,-25 13 37,0 0 34,1 1 36,-1 0 37,0 0 37,1 1 39,-1 0 39,0 1 41,23-6 611,-32 11-578,-1 2 55,-3 0-13,1 1 62,-1 0 75,1 1 83,-12 0-354,0 0-37,0 0 135,0 1-114,-1 0-92,0 0-78,0 0-45,-2 3-37,1-2 33,0 0 102,-15 25-7,-3-1-46,-28 25-19,-63 44-120,61-55 65,-26 20-25,26-24-75,-1-2 1,-37 18 91,84-51 105,0 1-38,0 0-33,-1-1-42,1 1-39,0 0-35,-3 0-168,3 0-90,10-9-809,6-2 698,31-21 108,0 0 38,1-1 35,1 1 34,47-31-140,2 1 118,-24 16 134,2 0 54,-1 1 49,1 0 44,-1 2 38,0 1 34,71-36 173,-77 43 77,-45 24-202,-1 0 39,-3 3 11,1 1 47,-1 0 54,0 2 65,1 1 393,-8 7-92,-8-1-382,-2 3-43,-1 1-51,-2 2-57,-10 23 21,-5-2-57,-4-1-48,-3-1-39,-8 3-35,-49 38-98,55-48 96,-11 9 13,-1-1-70,-9 6-85,-25 18-152,-8 5-5,28-18 203,10-8 118,1 2 116,34-27-107,2-2 45,2 4 146,7-5 31,8-1 158,9-4 30,-4-2-240,-3 0-135,-7 1-61,0-1-37,55-17 189,1-5-57,120-69-35,-99 48-6,559-321-2,-609 346-25,7-3 45,-6 9 62,-30 14 48,-6 6-7,-1 1-118,0 0-1,-1 0 1,0-1-1,0 1 1,0-1-1,-1 1-28,-8 7 57,-1 0-1,0-1 0,-6 3-56,1 0 45,-43 35 56,-20 9-101,-72 39 18,-169 78-100,192-108 50,114-61 49,-9 8 1,18-9 32,-1 2 46,9-7 82,9-2 87,18-1 74,1-1-62,-1-2-56,1-1-48,6-2-20,-1-2-49,8-2-28,20-8-18,1 0-10,196-64 85,128-57 1,-7 2 12,-365 134-128,63-22 53,-46 18-4,3 1 81,-17 5-34,1 0 34,-17 1-136,-1 1 0,1 0 1,-1 0-1,1 0 0,-1-1 0,1 1 1,0 0-1,-1 0 0,1 0 0,-1 0 1,1 0-1,-1 0 0,1 0 0,0 0 0,-1 0 1,1 0-1,-1 0 0,1 1 0,-1-1 1,1 0-1,0 0 0,-1 0 0,1 1 1,-1-1-1,1 0 0,-1 1 0,0-1 1,1 1-1,-1-1 0,1 0 0,-1 1 0,0-1 1,1 1-1,-1-1 0,0 1 0,1-1 1,-1 1-1,0-1 0,0 1 0,1-1 1,-1 1-13,0 1 16,1 1 1,-1 0 0,0-1 0,0 1 0,0-1-1,0 1 1,0-1 0,0 1 0,-1-1-1,1 1 1,-1-1 0,0 2-17,-18 28 115,6-17-72,-1-1-1,-1 0 0,-4 3-42,10-10 21,-61 50 32,-3-3-35,-21 6-35,-52 21-56,45-33-68,-55 16 141,-18-6-22,171-55 79,17-3-39,35-8 38,47-21 142,5-8-80,-23 8-90,185-71 35,133-63-36,6-2-21,-373 154 2,64-22-2,-64 29 33,-1 4 42,-20 4 66,-10 8 39,-15 26 23,-6-2-69,-7-3-56,-4-3-41,-11 3-20,-1-2 0,-18 8-23,49-30 17,-75 40 5,-1-4 1,-3-4-1,0-5 0,-3-3 0,-1-5 0,-42 5-22,265-64 103,54-24 160,-17 4-87,-4 4-75,1-1-35,94-29-11,331-78 6,-482 137-18,-100 18-41,-1-1 0,1 1 0,0-1 0,-1 1 0,1 0 0,0 0 0,-1-1 0,1 1 1,0 0-1,-1 1 0,1-1 0,0 0 0,-1 0 0,1 1 0,0-1 0,-1 1 0,1-1 1,-1 1-1,1 0 0,-1 0 0,1-1 0,-1 1 0,1 0 0,-1 1-2,0 0 1,-1 0-1,1 1 1,-1-1 0,0 0-1,0 1 1,0-1-1,0 0 1,-1 0 0,1 1-1,-1-1 1,1 0-1,-1 1 1,0-1 0,0 0-1,0 0 1,0 0-1,0 0 1,0 0 0,0 0-1,-1 0 1,1-1-1,-1 1 1,0 0 0,1-1-1,-1 1 1,0-1-1,0 1 0,-61 48 16,58-47-13,-37 25 22,-1-1-1,-5-1-24,-14 4 8,-2-2-1,-1-4 0,-1-2 0,-25 3-7,-39 3 58,307-64 131,-58 11-80,1 3-47,-39 12-61,1 5-42,1 4-116,-48 1 31,-15 0 11,-1 0-42,0 0-52,-1 0-61,-3 0-11,-1 0-55,0 0-59,-1 0-67,-4 0-263,-7 0 144,-1 0 4,-1 0-109,0 0-123,0 0-104,0 0-286,0 0-711</inkml:trace>
  <inkml:trace contextRef="#ctx0" brushRef="#br2" timeOffset="180132.81">7197 5249 2897,'0'0'2052,"0"0"29,0 0-1110,0 0-61,0 0-63,0 0-86,0 0-106,0 0-93,0 0-71,0 0-67,-17 7-61,-102 37-48,-156 58-37,-18 8-44,124-43-51,87-30-41,-52 29 73,5 1-103,97-51-94,21-10-21,-19 8 13,20-12-37,0-1-36,8-2-21,2 0-66,2 0-3,1-2-55,18-15-319,1 0 104,0 1 92,2 0 84,0 1 74,0 0 64,1 0 54,1 1 44,18-10 67,61-31 194,-73 40-207,1-1-46,-8 5-42,0-1-47,100-50 74,2-1 87,1 1 101,1-1 118,-34 17 13,1 0 81,-3 1 87,-1-1 95,-62 32-392,26-12 190,-39 19-199,0 1 44,-17 7-3,0 1-45,0-1-39,-1 1-33,-3 2 5,-12 9-22,6-5 25,-97 61 119,-2-3-54,-4-1-46,-1-2-38,-72 35-16,-96 44-51,37-19-9,85-39 31,97-50-20,-40 29-11,93-54 18,13-6-12,26-9-62,49-19-121,1-4 87,16-9 62,51-25 65,-16 7-19,348-155 15,-230 101 34,-124 57 6,-2 1 34,-97 42-64,34-14 55,-24 11 10,-6 4 47,2 1 87,-21 9-35,-10 9-38,-6 13 91,-3-1-60,-3-1-50,-2-1-41,-13 10 7,-22 14 2,30-26-65,-181 146 79,-14-9-83,-233 137-63,248-164 17,110-69 3,-29 19 31,-69 31-37,170-101-8,22-16-61,36-28-120,10-4 62,7-3 54,3-2 44,-14 11 33,103-75 14,2-1-93,21-14-87,83-67-168,-10-6-3,-92 61 167,-133 118 152,-5 5 8,0 0 0,0-2 0,-2 1 0,0-2 0,0 0 0,-2 0 0,0-1 0,3-9 6,-13 24-4,-1 0 1,0 1-1,0-1 0,0 0 0,0 0 0,-1 0 0,1 0 1,-1 0-1,0 0 0,0 0 0,0 0 0,0-1 4,0 3-6,-1 0 0,1-1 0,0 1 0,-1 0 0,1 0-1,-1 0 1,1 0 0,-1 0 0,0 0 0,1 0 0,-1 0 0,0 0 0,0 0 0,0 0-1,0 0 1,0 1 0,0-1 0,0 0 0,0 1 0,-1-1 6,-36-8-167,6 8 88,17 1 61,-135-1-25,-77 11 80,142-1 23,-56 15-60,-8 14-3,1 14 1,58-15 48,-41 26-46,70-31 20,1 3 0,2 3 1,2 3-1,-36 34-20,48-32 0,35-27-31,11-10-63,6-4-92,18-7-175,-3-4 178,0-1 40,25-14-39,9-9 95,29-21 76,-32 20-18,58-39 10,18-19 19,-119 84-1,-10 7 0,1 0 0,0 0 0,-1 1 0,1-2 0,-1 1 0,1 0-1,-1 0 1,1 0 0,-1-1 0,0 1 0,0-1 0,0 1 0,0-1 0,0 1 0,0-1 0,0 1 0,0-1 0,-1 0 0,2-1 1,-3 2-48,-7 1-35,-26 5-76,-1 5 84,-7 6 60,-20 13 64,11-6-30,19-8 17,0-1-38,-34 15-98,0 0-104,2-1-63,-87 32-435,58-28 353,68-25 312,-4 1 26,9-7-2,12-5-35,7 3 39,1 0-1,0 0 1,-1 0-1,1-1 1,0 1-1,-1 0 1,1 0-1,0 0 1,0-1 0,0 1-1,0 0 1,0 0-1,0-1 1,1 1-1,-1 0 1,0 0 0,0 0-1,1 0 1,-1-1-1,1 1 1,-1 0-1,1 0 1,0 0-1,-1 0 1,1 0 0,0 0 9,40-58-35,11 3 69,69-46 71,-97 83-100,160-123 145,-29 25-12,-56 35 9,-22 11 33,-6-5 67,-55 55-151,-13 9-43,-5 12-53,0 0 0,1-1-1,-1 1 1,0 0 0,1 0 0,-1 0-1,0 0 1,1 0 0,-1 0 0,0 1 0,1-1-1,-1 1 1,1-1 0,-1 1 0,0-1-1,1 1 1,-1 0 0,1 0 0,0 0-1,-1 0 1,1 0 0,0 0 0,-1 0 0,-80 49 24,-41 37 131,26-18-35,32-26-86,-9 3-6,-1-3 0,-2-4-1,-1-3 1,-2-3 0,-41 9-28,62-29 75,26-11 61,33-2-133,0 0 0,0 0 1,0 0-1,0 0 0,0 0 1,1 0-1,-1 0 0,0-1 1,0 1-1,0 0 0,0 0 1,0 0-1,0 0 0,0 0 1,0 0-1,0 0 0,0-1 1,0 1-1,0 0 0,0 0 1,0 0-1,0 0 0,0 0 1,0 0-1,0-1 0,0 1 1,0 0-1,0 0 0,0 0 1,0 0-1,0 0 0,0 0 1,0-1-1,0 1 0,0 0 1,-1 0-1,1 0 0,0 0 1,0 0-1,0 0 0,0 0 1,0 0-1,0 0 0,0 0 1,0-1-1,-1 1 0,1 0 1,0 0-1,0 0 0,0 0 1,0 0-1,0 0 0,0 0 1,-1 0-1,1 0 0,0 0-3,31-36 270,23-1 70,-22 18-184,61-35 24,6 3-57,2 4-45,4 2-34,317-110 38,-225 90-13,-97 35 16,2 2 42,0 5 49,0 3 57,0 7 62,-2 5 70,-90 8-339,35-2 158,-38 2-121,0 1-1,0-1 1,0 1-1,0 0 0,0 1 1,7 1-63,-12-2 22,1 1 1,0-1-1,-1 0 1,1 1-1,-1-1 0,1 1 1,-1 0-1,0 0 1,0 0-1,1 0 0,-2 0 1,1 1-1,0-1 1,0 0-1,-1 1 1,1 0-24,0 2 24,0 0-1,0 0 0,0 0 0,-1 0 1,1 0-1,-2 0 0,1 2-22,1 12 62,-1-1 0,0 1 0,-3 15-62,0-13 42,-1 0 0,-1 0 0,-3 4-42,-23 60 80,-12-4-34,-1-15-15,-3-1 0,-3-3 0,-34 32-31,3-8 28,-6-1-29,-33 23 1,42-46 40,-9 0 61,-1-6 83,101-62-47,10 1-76,14-4-16,54-30 76,-1-5-56,-24 12-51,0 2-1,27-6-13,-53 27-2,-35 9-5,-7 10-10,0-2 0,0 0 0,-1 0 0,0 0 0,0 0 1,-1-1-1,0 1 0,-1-1 0,0 0 0,0 0 1,0 0-1,-1 0 17,-15 19-104,-2-1 1,-10 9 103,20-22-22,-204 195-83,-17-11 80,-258 175 43,405-308-26,49-35 17,-214 156-20,-4 1-114,-1-5-108,2-8-100,166-116 293,-30 16 37,109-67-14,13-10-6,9-5-21,7-5-38,66-42-119,2 0 56,3 1 47,2 0 42,122-65 41,301-134 161,-333 175-185,-157 69 42,183-72 31,-165 69-2,0 1 1,2 3-33,-40 8 12,0 1 0,0 0 0,0 0 0,0 1 0,0-1 1,0 1-1,0 1 0,1-1 0,2 2-12,-8-2 2,-1 0 0,0 0 0,1 0 0,-1 0 1,1 0-1,-1 1 0,0-1 0,1 0 0,-1 0 0,0 0 0,1 1 0,-1-1 0,0 0 1,1 1-1,-1-1 0,0 0 0,0 1 0,1-1 0,-1 0 0,0 1 0,0-1 0,0 0 1,0 1-1,1-1 0,-1 0 0,0 1 0,0-1 0,0 1 0,0-1 0,0 1 0,0-1-2,-8 22 58,-3-3-44,-1 0 0,-1-1 0,-1 0 1,0 0-1,-15 12-14,-98 85 25,-1-9-49,-5-5-51,-143 93-183,-299 169-372,366-234 475,2 1 96,203-125 60,19-9 4,34-18 29,244-127 87,157-73-60,-420 207-59,392-205 44,-418 216-167,-20 11 39,-39 18-46,-87 44 122,-202 90 62,237-111-81,-1-2-47,-13 5-80,1-2-98,-1-2-119,61-24 134,0-1-38,39-15 292,-16 5-127,22-7 85,0-1 72,10-3 28,1 0 44,2-1 52,3 0 61,48-26-14,9-4-16,1 0-55,0-1-48,0 0-39,51-29-31,192-116-175,-177 95 161,-42 22-48,-2-3-1,71-72 32,-117 100-14,-1-2 0,-2-2 0,-1-1 1,-3-1-1,-1-1 0,-2-2 0,0-2 14,-1-22-99,-23 53 22,-12 12-3,-37 10-122,0 12 103,9 3 72,-22 18 31,40-25 2,-357 256 151,252-176-141,-1 0-54,21-15-51,1 1-64,0 0-78,0-1-89,44-33 87,1-1-38,-1 0-39,1 0-43,-62 46 187,30-22 107,47-36 84,0 0 53,-14 12 127,29-23-52,0 0 38,-2 4 178,14-10 55,15-15-128,1 0-50,1-1-45,1 0-40,2 0 62,2-1-99,15-5 43,-9 1-14,66-23 58,0-3-79,18-11-49,46-24-34,-46 21-12,361-189 10,-368 186-22,-68 38 15,-21 15-31,-21 17 1,-137 116 95,-62 59-47,189-167-51,-38 37 26,-34 46-33,88-93 13,0 0-1,1 0 1,1 1 0,2 1-1,0 1 1,1 0-1,2 0 1,1 1-13,8-23 0,-8 28 32,6 2 64,3-31-82,0 0 1,0 0-1,1 0 0,-1 0 0,1 0 0,-1 0 0,1 0 0,0 0 0,-1 0 0,1 0 0,0-1 1,0 1-1,1 0-14,-1 0 18,1-1 0,-1 0 0,0 1 0,1-1 1,-1 0-1,1 0 0,0 0 0,-1 0 1,1 0-1,0-1 0,0 1 0,-1 0 0,1-1 1,0 1-1,0-1 0,1 0-18,60 4 91,-1-11-36,-36 2-44,0-2 0,-1-1 1,20-8-12,28-18-10,-2-3 0,24-19 10,-65 38 8,213-132-13,-6-10 0,96-94 5,-173 120 3,-7-8-1,-6-5 0,86-116-2,-194 215-17,-3-1 0,14-25 17,-74 99-59,-97 94-19,-9-1 37,-147 112 35,-307 198 51,265-216-18,-161 81 77,399-247-78,54-36-14,19-13-8,16-11 2,66-68 39,-19 31 118,38-26-163,82-50 144,5 12-87,195-103-56,-187 112 16,511-324 55,-311 163-67,207-193-5,-453 339-14,81-64-52,-169 151 66,-54 34 0,0 0 1,0 0-1,0 0 1,0 0-1,1-1 0,-1 1 1,0 0-1,0 0 1,0 0-1,0 0 1,0 0-1,1 0 0,-1 0 1,0 0-1,0 0 1,0 0-1,0 0 0,1 0 1,-1 0-1,0 0 1,0 0-1,0 0 1,0 0-1,0 0 0,1 0 1,-1 0-1,0 0 1,0 0-1,0 0 0,0 0 1,0 1-1,1-1 1,-1 0-1,0 0 1,0 0-1,0 0 0,0 0 1,0 0-1,0 0 1,0 1-1,0-1 1,1 0-1,-1 0 0,0 0 1,0 0-1,0 0 1,0 1-1,0-1 0,0 0 1,0 0-1,0 0 1,0 0-1,0 0 1,0 1-1,-6 20 30,-4 6-11,-1-1-1,-2 0 1,0 0-1,-17 21-18,-18 21 44,-23 21-44,-82 89 89,-51 36-89,-21-1-2,-154 108 2,-276 155-52,207-189 54,443-284-2,-91 57 32,-73 31-32,136-79 8,25-14-12,22-14-24,68-54-56,6 2 44,100-61 53,220-118 136,-238 147-147,242-155 53,169-149-55,-271 160-37,-12-14-82,-61 37-127,-178 165 171,-12 11-74,48-34 149,-89 75-10,-12 15-9,-9 11-16,-2-1 0,-16 19 35,-28 22-8,-8 1 8,-129 108 89,-31 11-89,-232 135 22,180-149-29,-8-12-1,-124 41 8,233-122 56,124-54 18,1-4 58,7-8 159,42-10-215,13-13-35,15-19 15,1 1 0,2 1 0,2 1 0,0 1 0,2 1 0,5-2-56,97-88 113,3 1-41,142-117-18,320-288-66,-505 436 26,-1-3-42,89-95-126,-23 14-62,6-20-371,6-26 587,-128 159-53,-37 51 37,-13 11-11,-46 33-47,2 2 37,-11 11 28,-31 28 40,-46 35 18,-96 63 34,-163 86-83,-279 113-33,658-365 88,-20 6-135,32-13 114,0 0 79,0 0 106,6-1-60,-1-1 38,64-35-1,-1-1-42,60-36 53,-18 9-118,5 0-50,209-120 21,4-5-45,305-183-76,-582 344 52,142-83-57,-109 68-8,1 2-1,43-13 75,-93 42-12,1 1 1,0 0 0,0 2-1,4 1 12,-26 4-2,0 1-1,0 0 1,0-1-1,-1 1 1,1 1 0,0-1-1,0 0 1,-1 1-1,1 0 1,0 0-1,0 0 3,-2 0-1,-1 0 0,1 0-1,-1 0 1,0-1 0,1 1-1,-1 0 1,0 1 0,0-1 0,0 0-1,0 0 1,0 0 0,0 1-1,0-1 1,0 0 0,0 1-1,0-1 1,-1 1 0,1 0 1,1 6-4,-1 0 0,-1 0 0,1 0 0,-1 0 1,0 0-1,-1 0 0,0 0 0,-2 7 4,3-8-1,-4 17 1,-2 0 0,0 0 0,-1-1 0,-1 0 0,-1 0 0,-1-1 0,-2 2 0,-17 26 12,-2-1 0,-24 27-12,-47 52 16,-5-5 0,-6-5 0,-9-1-16,-380 320 41,360-319-10,86-70-16,-118 103-12,96-71 20,8 8 50,53-60 18,8-8 35,9-20-121,0 1 1,0-1 0,-1 1 0,1-1-1,0 1 1,0-1 0,0 1 0,0-1-1,-1 1 1,1-1 0,0 1 0,0-1-1,0 1 1,0-1 0,0 1 0,0-1 0,0 1-1,1-1 1,-1 1 0,0 0 0,0-1-1,0 0 1,0 1 0,1-1 0,-1 1-1,0-1 1,1 1 0,-1-1 0,0 1-1,1-1 1,-1 0 0,0 1 0,1-1-1,-1 0 1,1 1 0,-1-1 0,0 0 0,1 0-1,-1 1 1,1-1 0,-1 0 0,1 0-1,-1 0 1,1 0 0,-1 1 0,1-1-1,-1 0 1,1 0 0,0 0 0,-1 0-1,1 0 1,-1 0 0,1 0 0,-1-1 0,1 1-1,-1 0-5,44 3 191,7-5-68,16-6-41,37-12-35,8-9-31,65-28-16,110-60-85,-145 51-6,-3-4-38,-2-2-43,-4-1-47,294-177-536,-249 140 404,15-8-114,-124 76 302,-21 17 67,-45 23 91,-1 1 0,1 0 0,0 0 0,0 0 1,-1 0-1,1 1 0,0-1 0,0 1 0,0 0 0,0 0 1,0 0 4,-2 0-1,-1 0 0,1 0 1,-1 0-1,1 0 0,-1 0 1,1 0-1,-1 1 0,1-1 1,-1 0-1,1 1 0,-1-1 1,1 0-1,-1 0 0,0 1 1,1-1-1,-1 1 0,1-1 1,-1 0-1,0 1 0,1-1 0,-1 1 1,0-1-1,0 1 0,1-1 1,-1 1-1,0-1 0,0 1 1,0-1-1,0 1 0,0 0 1,0-1-1,0 1 0,0-1 1,0 6-1,-1 0-1,-1-1 1,1 1-1,-1-1 0,0 1 1,0-1-1,0 0 0,-1 0 1,0 0-1,0 0 0,-1 0 2,-34 50-4,-3-2 0,-5 2 4,-166 178-10,-40 15 84,-223 166-74,139-152 90,50-52 61,-3-5 98,144-104-79,0-2 35,0 0 38,1-1 41,137-94-270,-63 44 107,-147 93 265,180-122-278,34-20-92,7-3-12,24-19-38,113-80-148,-57 43 147,69-46 25,34-17-2,-47 33-29,-120 77 31,141-90-98,1-1-59,0-1-51,0-2-43,93-68-230,120-98-354,-149 95 213,-13 4-91,152-143-899,-241 203 981,-70 64 362,-5 4 37,-22 21 112,17-17-61,-7 8 54,-7 7 44,-7 8 34,2 3 15,-25 16 46,1 0-1,-1 0 0,0 0 0,0 0 1,1 0-1,-1 0 0,0 0 0,0 0 1,1 0-1,-1 0 0,0 1 0,0-1 1,1 0-1,-1 0 0,0 0 0,0 0 1,0 0-1,1 0 0,-1 1 0,0-1 1,0 0-1,0 0 0,0 0 0,1 1 1,-1-1-1,0 0 0,0 0 0,0 0 1,0 1-1,0-1 0,0 0 0,0 0 1,0 1-1,1-1 0,-1 0 0,0 0 0,0 1 1,0-1-1,0 0 0,0 0 0,0 1 1,0-1-1,-1 0 0,1 0 0,0 1 1,0-1-1,0 0 0,0 0 0,0 1 1,0-1-2,-10 30 175,-22 26 93,-63 69 178,39-57-279,-189 203 257,46-76 65,-8-5-64,-52 30 24,-145 96 165,-13-16 19,134-109-150,47-37-18,1-5 75,196-124-418,-13 10 12,16-11-15,15-10-7,5-4 13,1-2 37,220-118-3,-47 20-86,163-92-62,-25 10-123,-2-7-86,-2-8-89,-5-8-91,-5-8-97,-9-8-97,-10-9-102,-10-8-104,84-111-692,-199 189 770,-57 58 300,-17 16 136,-3 1 83,-25 34 111,-37 50 70,-21 27 20,-24 30 35,-24 27 42,-21 19 50,-19 18 63,-168 180 369,21-47-191,-11-5 91,-9-5 74,-7-8 56,-65 41 173,-479 338 1097,658-506-1390,72-51-199,24-17-81,-39 27 63,6-15-78,88-55-120,25-16-55,48-32-18,133-88 17,110-68 17,106-52-40,-284 177 16,130-79-52,-2-1-84,-1-2-79,-4-4-72,-4-4-67,-5-7-61,-6-7-56,-7-9-49,-90 68 172,-9 2-33,26-31-209,67-84-632,-141 144 742,-22 25 162,-5 4 57,-5 4 52,-2 3 46,-2 2 43,0 1 36,-28 38 21,-12 18 26,-25 38-8,-33 40 36,3-8 60,-12 15 68,-55 70 148,-304 376 620,-25-7 55,-13-11 45,0-14 38,239-267-465,170-183-423,-16 15 24,-12 11 67,12-9 21,199-191-292,16-3 32,140-111-19,-183 151-3,165-134-100,271-240-433,-360 296 330,-4-3-36,38-44-130,-6-4-88,-7-5-106,-100 104 246,-2-1-33,119-154-695,-137 166 654,2-4 8,-11 14 84,-6 6 86,1-4 88,-52 74 128,-20 33 12,-78 135 33,22-51 32,-16 18 52,54-80-62,8-12-9,-64 94 136,-57 79 142,5-20-59,-4-2 37,-34 31 96,-99 99 246,-207 184 445,149-180-434,-85 60 14,45-58-19,77-69-70,79-73-79,81-76-206,68-56-136,59-41-90,15-17-17,11-16-34,0 2 0,2 0-1,1 1 1,5-2-11,115-115 38,-135 138-36,286-265 40,101-64-42,-3 15-54,-112 93-60,-1-4-87,-6-4-109,-138 114 107,-3-1-35,110-114-287,-16 0-76,-20 8-54,-25 12-75,26-55-399,-135 170 671,-21 26 115,-7 9 36,21-41-212,-27 33 108,-22 32 78,-14 41 327,0 1 0,0 0-1,0-1 1,1 1 0,-1 0 0,0 0-1,0-1 1,0 1 0,0 0 0,0-1 0,1 1-1,-1-1 1,0 1 0,0 0 0,0-1 0,0 1-1,0 0 1,0-1 0,0 1 0,0 0-1,-1-1 1,1 1 0,0 0 0,0-1 0,0 1-1,0 0 1,0-1 0,0 1 0,-1 0 0,1-1-1,0 1 1,0 0 0,-1-1 0,1 1-1,0 0 1,0 0 0,-1-1 0,1 1 0,0 0-1,-1 0 1,1 0 0,0 0 0,-1-1 0,1 1 6,-27 18-186,-15 20 120,-51 58 60,-30 42 73,27-24 77,31-37 4,-3 6 42,-91 109 312,41-51-34,-3 0-44,-1-1-39,-1 0-35,-65 68 116,-3 0-58,-197 203 288,-165 157 179,315-329-471,-27 24 103,2-3 94,196-194-411,2-1 332,-55 42-522,101-94 105,21-21-77,40-37-3,122-99 87,110-79-61,100-65-35,221-167-14,-202 143-56,-152 112-41,-4-4-69,-5-5-86,-6-6-104,-45 34-8,72-84-237,-28 16 16,-92 95 238,13-20-13,-24 23 81,-67 83 161,36-47-59,-49 58-25,30-52 200,-70 106-12,0 0-1,0 0 1,0 0 0,0 0 0,-1 0-1,1 0 1,-1-1 0,0 1 0,0-1-1,0-1 13,-37 43-189,20-19 167,-28 36 10,-13 18 40,-126 172 175,80-98-129,3 2 44,1 2 41,1 1 37,-93 157 288,5 4 96,12-10 37,-221 408 887,256-457-999,39-70-164,-20 30 205,44-80-251,48-86-221,-14 31 28,36-64-68,9-11-19,20-21-23,-11 8-1,150-121-77,308-285 16,-272 229-22,214-212-233,-143 126 17,-106 99 44,-4-3-73,-6-2-90,-6-3-105,84-139-677,-155 202 718,-46 68 134,-2-2 1,-2-1-1,14-43 357,-35 77-214,-18 26-25,-12 13 56,2 0 38,-21 25-45,-7 14 99,21-19 89,-18 22 42,16-18-3,-189 247 431,-309 401 507,365-480-647,-2-1 41,48-62-72,-1-2 34,1-1 39,-1-2 46,-47 53 95,3-15-40,133-150-361,-10 7 0,4-3 43,13-10 36,66-71-83,8-5-56,3-2-24,196-194-2,2-4-98,2-2-112,-128 126 47,1-1-33,-1-1-35,-1 1-37,0 0-37,-2 0-40,-2 1-41,-1 0-43,-1 0-45,-3 1-47,12-15-173,-51 54 149,-17 18 6,-5 4-97,-44 52 431,-5 9 35,-12 23-79,-14 33 75,-3-1 47,-34 53 8,-90 120 112,20-47 71,-21 19 83,-219 256 1467,-295 272-1638,424-487 392,-3-8 40,102-102-225,-55 41 50,-89 60 160,100-99-108,9-21 46,108-71-256,59-34-51,15-15 0,25-28-11,3 2 0,0 1 1,40-30-38,-21 18 34,192-170 118,75-55-77,299-259-82,-209 173-52,-70 61-86,-172 150 26,-2 0-39,1 0-109,62-59-210,-65 54 98,-26 21 64,-66 61 159,24-26-31,27-27-70,-107 111 179,-18 19 14,-7 8 45,0 0 0,0-1-1,-2 0 1,-3 3 19,-46 56-7,-22 20 35,-112 118 234,-280 267 221,230-235-156,123-120-109,1 2 49,1 1 60,3 3 69,3 3 79,4 2 89,69-81-180,32-41-175,8-7-42,7-5-39,9-8-37,107-66 16,2-8-50,65-50-45,1-6-59,-16 10-18,48-34-43,0-4-41,-74 54 16,-1-1-36,-25 19-5,0-1-33,-1 1-37,0 0-43,43-33-179,-2 1-97,-99 76 333,37-27-122,-78 61 213,1 1 1,25-12 138,-21 20-42,-28 8 42,0 0-1,-1 0 0,1 0 1,0 0-1,-1 0 0,1 0 0,-1 1 1,1-1-1,0 0 0,-1 0 1,1 1-1,-1-1 0,1 0 1,-1 1-1,1-1 0,-1 1 0,1-1 1,-1 1-1,1-1 0,-1 1 1,1-1-1,-1 1 0,0-1 0,1 1 1,-1-1-1,0 1 1,1 4-3,0 0 1,0 0-1,-1 1 0,0-1 0,0 0 0,-1 0 1,1 0-1,-1 0 0,0 0 0,-1 2 3,-8 33-5,-1 0 1,-2 0-1,-2-1 0,-8 13 5,-48 91 43,-146 222 388,115-212-217,14-27 12,-2-2 62,-1-2 81,-1-2 99,71-95-327,8-9-50,6-5 1,1 0 22,2 1 51,2-8 30,12-9-121,49-28-36,40-35-41,286-238-108,-259 198 37,0-1-41,-7 6-47,0 1-62,-1 4-75,1 3-87,-77 60 206,-28 24 111,-1 0-1,1 0 1,0 2 0,1-1 0,1 2 0,-1 0-1,4 0 70,-12 8-39,-7 14 1,-1 1 20,-1-1-1,0 0 1,-1 0 0,-1 0 0,0 0-1,-1 0 1,-3 6 18,-10 17-27,-1-1 1,-12 16 26,-79 113-7,-11-2 45,-10-4 43,-9-6 39,-6-5 37,-7-9 34,15-23 285,-41 19-476,-30 5 403,103-82-225,-3-13-52,109-45-126,0 0 0,-1 1-1,1-1 1,0 0 0,0 0 0,-1 0-1,1 1 1,0-1 0,-1 0 0,1 0-1,0 0 1,-1 0 0,1 0 0,0 0-1,-1 0 1,1 0 0,-1 0 0,1 0-1,0 0 1,-1 0 0,1 0 0,0 0-1,-1 0 1,1 0 0,0 0 0,-1 0-1,1 0 1,0 0 0,-1-1 0,1 1-1,0 0 1,-1 0 0,1 0 0,0-1-1,0 1 1,-1 0 0,1 0 0,0-1-1,0 1 1,0 0 0,-1 0 0,1-1 0,0 1-1,0 0 1,0-1 0,0 1 0,-1 0-1,1-1 1,0 1 0,0 0 0,0-1-1,0 1 1,0-1 0,0 1 0,0 0-1,0-1 1,8-26-38,-8 26 37,38-84-43,3 3 1,3 1-1,39-50 44,-23 35-8,2-4-18,2 0-47,0 1-40,1 1-35,66-105-233,156-274-644,-235 378 584,-6 1-44,-31 62 223,-2 0 1,-1 0 0,-2-1-1,1-11 262,-10 45-22,5-40-194,-6 1 55,0 39 150,0 0 1,-1 1 0,1-1 0,-1 1 0,0-1-1,0 0 1,0 1 0,0-1 0,0 1-1,-1 0 1,1-1 0,-1 1 0,1 0 0,-1 0-1,0 0 1,0 0 0,0 0 0,0 1 0,0-1-1,0 0 1,0 1 0,-1 0 0,1-1-1,-1 1 1,1 0 0,-1 0 0,1 0 0,-3 0 10,-3-1-19,0 1 0,0 0 0,0 0 0,0 1 0,-1 0 0,0 1 19,-54 10-66,-2 11 60,0 7 72,-202 106 542,-116 56 304,37-47-22,107-58-268,40-23-75,2-9 35,113-34-243,34-13-56,37-8-177,10-7-76,12-19-25,34-45 21,47-41 88,-68 87-88,369-425 107,-274 318-123,-1 0-45,-1-1-60,-2 0-77,-40 44 5,-1 0-46,-2-1-52,-2 0-57,-46 68 151,-25 33 59,-10 8 6,-21 27-53,-2-1 49,-2 1 42,-2 0 34,-35 35 36,-108 107 89,180-184-91,-133 131 102,-197 171 47,206-205-57,-4-6 54,-5-9 77,-6-10 98,141-75-157,1-1-40,3-3 26,6-5-96,20-19-71,-17 17 70,94-84 78,2-3-53,80-73-29,100-85-54,-114 103-22,-85 74-32,-1 0-38,35-30-108,-1 1-92,-2 3-107,-1 4-118,-73 62 303,-13 17 64,-10 13 49,-11 15 28,-10-2 61,-1 1 0,0-1 0,0 0 0,-1 0 1,1 1-1,-1-1 0,0 0 0,0 0 0,-1 2 17,-5 74-110,-12 2 45,-12 1 40,-9-2 36,22-50 16,-2-1 0,-2-1 0,0-1 0,-5 3-27,8-12 38,-1 0 0,-1-1 0,0-1 1,-2 0-1,-11 5-38,54-35 404,1-2-68,0-1-64,1-2-59,1 0-51,0-1-46,0-1-42,1-1-34,35-32-53,81-75-223,-91 83 227,-26 22 46,1 2 34,81-75-80,89-80-38,-64 61-41,-22 21-39,0 3-64,-94 79 162,81-63-162,-34 40 115,-61 34 75,0 1 0,0-1 0,0 1 0,0-1 0,0 1 0,0-1-1,0 1 1,0 0 0,0-1 0,0 1 0,0 0 0,1 0 0,-1 0 0,0 0 0,0 0-1,0 0 1,0 0 0,0 1 0,0-1 0,0 0 0,0 0 0,0 1 0,1-1 1,-2 1-2,1 0 0,-1 0 0,1 0 0,-1-1-1,1 1 1,-1 0 0,0 0 0,1 0 0,-1 0 0,0 0 0,0-1 0,1 1 0,-1 0 0,0 0 0,0 0 0,0 0 0,0 0 0,-1 0 0,1 0 0,0 0 0,0 0 2,-18 50-44,7-28 42,-2 0-1,0-2 1,-10 12 2,-33 38 31,-9 3-31,34-38 11,-28 27 11,2-3-29,22-18 41,10-6 46,5 2 66,19-37-9,1 0-41,1-1 2,6-2-46,-2 1 5,39-17 123,0-6-75,7-10-49,25-24-42,-29 22-4,39-29 3,180-128 15,-212 157-25,2 3 1,1 2-1,55-20-3,-106 48-42,8-2 4,27-8 107,-25 11-99,-8 2-31,-1 1-42,-1 1-51,-1 1-59,0 2-68,-2 1-76,-1 2-85,-1 2-94,-1-4 127,0 1-79,-1-1-112,1-2 247,-1-1-41,1 2-201,-1 0-90,-1 0-99,0 0-110,0 0-115,0 1-108,-1-1-95,0 0-83,-1 2-353,0 0-83,-1 1-425,-3 4-1168</inkml:trace>
  <inkml:trace contextRef="#ctx0" brushRef="#br2" timeOffset="188119.39">23383 2739 2625,'4'0'1954,"-1"0"-733,0 1-65,-2 0-68,0 1-75,0-1-80,-2 1-86,0 1-91,0-1-96,-1 1-103,0 0-106,-1 0-114,0 0-118,0 0-124,1-1-95,0 0-34,1-1-33,-1 1-34,1-1 56,-22 22 401,-3-1-36,-28 22 224,-5-2-111,-3-2-92,11-10-121,0-1-36,-102 49 254,32-22-221,66-32-117,0-3-1,-15 2-99,112-38 50,20-19 118,-32 17-103,510-279 321,-358 202-187,-1 6 88,-102 54-8,-56 25-123,-1 1 79,-21 8 86,-1 1-89,-1 0-105,0 1-34,-2 3 19,-7 7 14,6-7-54,-1-1 43,-30 25 156,-2 1-55,-2-1-50,-2-1-44,-43 27 13,-5-3-108,-167 81-135,202-107 118,1-2 34,-32 14-51,-2-4 1,-4-3 6,177-63-80,58-35 94,-35 14 12,366-159 72,2 21-90,-464 186-6,71-21-9,-79 25 12,1 0 0,0 1 0,-1-1 0,1 1 0,0 0 0,-1 1 0,5 0-5,-4 4 76,-6 9 72,-9 25 122,-9-2-89,-6-1-71,-5-2-55,-8 2-33,-2-1 0,-24 15-22,44-36 25,-184 131 28,60-57-37,-3-6 1,-80 29-17,246-118 126,2 1-73,39-11 18,103-44 35,0-3-47,167-66-42,267-104-94,-581 228 74,59-23-3,0 2 0,2 5-1,27-3 7,-21 19 3,-83 5-3,0 1 1,1 0-1,-1 0 0,0 0 1,1 0-1,-1 0 0,0 0 1,1 0-1,-1 0 0,0 1 1,0-1-1,1 0 0,-1 1 1,0-1-1,0 1 0,1-1 1,-1 1-1,0 0 0,0-1 1,0 1-1,0 0 0,0 0 1,0 0-1,0 0 1,0 0-1,0 0 0,-1 0 1,1 0-1,0 0 0,-1 0 1,1 1-1,-1-1 0,1 0 1,-1 0-1,1 1 0,-1 0 0,0 3-1,0 0 1,-1 0-1,1 1 0,-1-1 0,-1 0 0,1 0 0,-1 0 0,-1 2 1,-2 6-4,-1 0 0,0-1-1,-1 1 1,-1-1 0,0-1-1,0 0 1,-1 0 0,-3 2 4,-19 18-2,-1-1 1,-3 0 1,-39 29 10,-2-3 1,-3-4-1,-1-3 1,-15 2-11,25-17 73,-47 15-73,98-42 21,5-2-24,6-2 33,3-1 38,0-1 53,57-15 29,1-9-38,-21 9-65,102-42-12,76-25-32,143-60-17,-17-13 13,-116 50-53,-179 84 32,1-1-1,-33 15 16,1 1 0,-1 1 0,1-1 0,1 2 0,-1-1 0,0 1 1,1 1-1,0 0 0,8-1 7,-14 4-16,-9 10-14,-6 9-16,-2 0 1,0-1-1,-1 0 0,-1-1 0,-1 0 0,-11 9 46,-42 37-81,-3-3 50,35-30 37,-409 320-2,290-243 36,-2-6 55,121-79 43,33-21-102,-2 3 87,24-3 54,42-8-50,1-7-50,14-9-33,39-18-32,-22 7-7,319-117-25,19-30 20,-157 54-111,-141 61 4,-2-1-45,-15 10-11,-110 53 156,1 1-1,-1-1 0,0 1 1,1 1-1,0-1 1,-1 1-1,1 0 8,-1 5-12,-11 13-8,-7 8-6,-1 0 0,0-1-1,-8 9 27,-58 68-29,-10-7 23,-6-1 6,91-89-1,-124 113 7,-6-6 0,-4-6 0,-130 73-6,113-86 61,-2-7 60,113-63 159,68-35-110,3-1-101,7-5-67,577-313 155,-348 186-148,-118 64-43,-1 1-37,-2 1-46,-3 0-51,-73 42 43,23-14-93,-3 13-64,-61 33 162,-11 11 45,-14-3 70,1 0 1,0 0 0,-1 0-1,0 0 1,1 0 0,-1 0-1,0 0 1,0 1-1,0-1 1,-1 0 0,1 0-1,0 0 1,-1 0 0,1 0-1,-1 0 1,0 0 0,0 0-1,0 0 1,0-1-1,0 2 5,-10 21-50,0 0 0,-2 0-1,-14 18 51,1-6-31,-1-1-1,-4 0 32,-55 54-4,-26 16 4,105-99 0,-145 125 90,-154 101-90,15-36 65,98-73 33,185-117-90,-70 42 85,31-22 30,114-61 77,0 0-49,1-1-43,0 0-36,61-34-15,229-140-116,-210 114 96,178-130-98,-113 72-89,-103 74 11,-88 65 100,113-78-272,-79 63 213,-42 26 76,-12 12 9,-4-1 8,0 0 0,-1 0-1,1 0 1,-2-1 0,1 1-1,-1-1 1,0 0 0,-3 4 5,-29 38-43,-2-2 1,-15 11 42,-100 96 4,150-150-3,-209 193 218,-41 17-219,-244 173 182,232-184-43,8 2 62,-15 12 125,222-175-243,44-35-53,12-7-7,-6 1-23,8-1 3,0 0 1,0-1 0,0 0-1,-1-1 1,1 0-1,3-2-3,86-44 66,72-51-66,-104 60 4,302-193 20,-127 66-38,-43 22-37,-5-4-49,-36 21-32,-4-3-53,-4-3-60,-6-2-69,-64 59 86,80-76-382,-151 148 505,-4 4 38,-6 8 15,-20 25 15,-92 101-14,-9 4 95,26-33 41,-3-1 34,-100 95 191,53-65 190,-68 43-500,-33 8 391,200-149-258,41-27 46,12-6-74,26-6 89,55-19 41,1-6-105,17-11-68,55-30-56,-97 43 1,205-99-83,136-93 76,27-47-111,-168 91-10,-4-5-55,-6-1-68,-4 1-78,-165 120 193,50-37-75,37-27-89,-62 47 59,-28 21-28,-66 48 194,-10 13 35,-4 0 33,0-1 0,0 1 0,0-1 0,0 0 0,-1 1 0,1-1 0,-1 0 0,0 0 0,0 0 0,-1-1 0,0 2 0,-54 78 114,-67 72-114,69-87 33,-147 176 106,54-77 181,-32 18-320,85-96 174,-4-4-1,-76 48-173,96-80 93,-3-4 0,-32 13-93,94-51 24,17-9-19,0 0 0,0-1-1,0 1 1,0-1 0,0 0 0,0 0 0,0 0 0,0 0 0,-1 0 0,1 0 0,0-1 0,-3 0-5,15-8 24,164-118 3,235-181 90,-229 172-96,-46 34-80,-3-1-103,23-23-133,70-69-262,-9-10-7,-76 61 255,-27 20 130,-2-6 98,-109 129-21,-3 1 38,-30 20-53,-138 128 80,-6 13 88,-78 70 101,135-126-45,-43 37 77,-4 1 64,-1-4 83,-2-7 103,143-114-372,-6 4 97,28-20-87,7-5-8,35-26 19,184-131 86,2-5-95,-22 13-61,259-216-42,-322 246-34,-47 37-15,-17 13-24,0-1-42,-14 13-15,-1-1-42,-2 2-47,-1 2-51,-52 52 275,24-22-237,-28 26 259,0 0 0,0 0-1,0 0 1,0 0 0,0 1 0,0-1 0,0 0 0,0 0 0,0 0 0,0 0-1,0 0 1,0 0 0,0 0 0,0 0 0,0 1 0,0-1 0,0 0 0,0 0-1,0 0 1,0 0 0,0 0 0,0 0 0,0 0 0,0 0 0,0 1 0,0-1-1,0 0 1,0 0 0,0 0 0,0 0 0,0 0 0,0 0 0,0 0 0,0 0-1,0 0 1,0 0 0,0 0 0,1 1 0,-1-1 0,0 0 0,0 0 0,0 0-1,0 0 1,0 0 0,0 0 0,0 0 0,0 0 0,0 0 0,1 0 0,-1 0-1,0 0 1,0 0 0,0 0 0,0 0 0,0 0 0,0 0 0,0 0 0,0 0 0,1 0-1,-1 0 1,0 0 2,-14 25-137,-37 56 66,-5 0 40,-34 41 41,-6 2 46,9-11 12,-411 481 442,235-310-201,-2-8 49,25-15 23,221-239-330,-21 29 86,31-33-45,3 2 47,6-20-135,0 1 0,0-1 0,0 0 0,-1 1 0,1-1 0,0 0 0,0 1 0,0-1 0,0 1 0,0-1 0,0 0 0,0 1 0,0-1 0,0 1 0,0-1 0,0 0 0,1 1 0,-1-1 0,0 0 0,0 1 0,0-1 0,0 0 0,0 1 0,1-1 0,-1 0 0,0 1 0,0-1 0,1 0 0,-1 1 0,0-1 0,0 0 0,1 0 0,-1 1 0,0-1 0,1 0 0,-1 0 0,0 0 0,1 0 0,-1 1 0,1-1 0,-1 0 0,0 0 0,1 0 0,-1 0 0,0 0 0,1 0 0,-1 0 0,1 0 0,-1 0 0,0 0 0,1 0 0,-1 0 0,0 0 0,1-1-4,35 3 163,3-6-71,13-5-46,29-14-35,30-18-13,-2-4 0,-2-5 0,3-7 2,103-65-44,-10-7-50,8-23-138,-123 84 94,-26 21-11,-1 1-65,-1 1-80,0 3-98,-52 38 203,-14 15 18,-24 37-43,-3-2 78,-12 9 40,-35 36 5,-20 17 69,-3 0 33,-110 104 95,-54 35 136,-147 107 251,128-121-277,-7 3 75,-1-2 75,3-5 71,364-285-275,1 0-56,3-1-45,0 1-35,205-155-52,-164 119 47,141-126-37,-88 67-90,-32 25-95,-72 63 50,-1 1-40,-13 14-33,-51 46 101,-1 1 33,-3 0 6,-2 3 40,-9 4-6,3 1-26,-34 26-74,0 1 52,-21 20 24,-2 1 61,-118 97 25,34-41 1,-100 53-13,70-61 49,78-49 19,-1-2 40,-3-2 51,-1-3 58,102-46-38,7-5-61,6-6-47,4-2-33,29-27 1,-25 26 2,107-92-38,63-51 81,-50 42-30,-45 37-50,-16 12-34,0-1-39,-13 11-25,-1-2-38,0-1-45,-2-1-48,-74 76 96,1 0 37,-6 7 8,2-1 44,-43 50-29,-167 156 49,66-84 33,-50 27 80,105-88-1,-1-2 40,64-51-34,16-10-25,9-6 5,5-3 16,-1 2 35,20-17-52,2 1-45,17-9 22,81-49 56,1-6-51,94-68-25,87-83-34,-154 107-40,228-209 106,-208 180-99,-28 25-82,-62 57 17,0 1-33,1 0-37,-1 0-42,2 1-44,-1 0-49,-58 51 268,41-35-313,-24 22 152,-9 8 44,-2 4 48,-7 10 28,-10 14 8,-25 45-61,-6-1 64,-13 12 45,-32 35 41,33-44-18,-78 108 100,41-57 36,16-21 59,3-2 107,44-57-95,21-32-92,4-1-33,6-1 12,19-6 38,-23 2-103,43-9 126,-1-3-54,-1-2-44,0-4-33,136-70-55,-128 61 43,194-107-51,305-217 22,-362 217-12,-3-2-34,-2-1-48,-3 1-62,-157 118 141,21-16-40,59-44-128,-40 33 7,-54 39 153,-11 16 29,-6 7 9,0 0-1,-1-1 1,0 1 0,-1-1 0,-1-1-1,0 0 1,-1 0 0,-1-1 0,0 0-1,-3 2 0,-27 34 6,-470 539 34,281-355 91,-110 78-131,178-185 100,133-104-80,-2 3 16,29-21-26,22-14 3,145-96 38,95-79-87,-55 38 26,54-34-9,18-14 4,-93 68-51,-28 22-52,0 2-80,-78 52 35,1 4 0,2 3 1,14-1 162,-22 20-64,-73 25 63,0-1 1,1 1-1,-1 0 1,0-1-1,1 1 1,-1 0 0,1-1-1,-1 1 1,0 0-1,1 0 1,-1 0-1,1 0 1,-1-1 0,1 1-1,-1 0 1,1 0-1,-1 0 1,1 0-1,-1 0 1,1 0 0,-1 0-1,1 0 1,-1 0-1,0 0 1,1 1-1,-1-1 1,1 0-1,-1 0 1,1 0 0,-1 0-1,1 1 1,-1-1-1,0 0 1,1 1-1,-1-1 1,0 0 0,1 1-1,-1-1 1,0 0-1,1 1 1,-1-1-1,0 0 1,1 1-1,-1-1 1,0 1 0,0-1-1,0 1 1,0-1-1,1 1 1,-1 2-2,0 0-1,0 0 1,0 0-1,0 0 1,-1 0-1,1 0 1,-1 0-1,0 0 1,0 0-1,0 0 1,0 0-1,0 0 1,0-1-1,-1 1 1,-1 2 2,-15 20-32,0 0 0,-2-1 0,-22 21 32,-39 36-36,66-68 35,-118 107 49,-20 5-48,32-27 133,-81 86-133,188-170 54,0 2 1,1 0-1,-2 4-54,-7 26 181,21-45-172,1 0 0,-1 0 1,1-1-1,0 1 0,-1 0 0,1 0 0,0 0 0,0 0 0,-1 0 1,1 0-1,0-1 0,0 1 0,0 0 0,0 0 0,0 0 0,1 0 1,-1 0-1,0 0 0,0 0 0,0-1 0,1 2-9,26 2 224,-6-5-177,0 0 1,-1-2-1,21-4-47,36-15 37,1-9-36,-13-1-35,21-16 34,11-10 12,124-91-15,-10-16-77,-110 79 0,-3-2-34,-3-1-39,-2 0-42,-23 22-21,-69 66 214,0 0 0,0 0-1,0 0 1,0 0-1,0 0 1,0 1 0,0-1-1,0 0 1,0 0-1,0 1 1,1-1 0,-1 1-1,0-1 1,0 1-1,1 0 1,-1-1 0,0 1-1,0 0 1,1 0-1,-1 0 1,0 0 0,1 0-1,-1 0 3,0 2 1,-1 0-1,1 0 0,-1-1 0,0 1 1,0 0-1,0 0 0,0 0 0,0 0 0,0 0 1,0 0-1,-1 0 0,1 0 0,-1 0 1,1 0-1,-1 0 0,0 0 0,1-1 1,-2 2-1,-11 33 11,-3 0 1,0-1 0,-2-1 0,-2-1-1,-9 11-11,-128 163 71,108-145-48,-377 431 145,235-287-56,78-85-12,2 0 35,77-84-78,-11 11 120,-21 32-177,53-62 61,1 0-1,1 1 1,-8 19-61,18-37 6,1 0 1,-1 0-1,0 0 1,1 0-1,-1 0 0,1 0 1,0 0-1,-1 0 1,1 0-1,0 1 0,0-1 1,0 0-1,-1 0 1,1 0-1,1 0 1,-1 1-1,0-1 0,0 0 1,0 0-7,2 0 8,-1 0 0,0-1 1,1 1-1,-1-1 1,1 1-1,-1-1 0,0 1 1,1-1-1,-1 0 0,1 0 1,0 0-1,-1 0 0,1 0 1,-1 0-1,1 0 0,-1 0 1,1-1-1,-1 1-8,16-2 16,0-1 1,-1 0-1,1-1 0,2-2-16,65-29 16,-16-3-66,28-21 50,-58 35-18,122-83-426,88-79 444,-118 78-187,-4-4-48,-23 17-11,-4-2-54,-3-1-66,-4-1-75,-86 93 384,-9 18 15,-3 6 27,-1 0 0,-1-1 0,0 0 0,-2-1 0,-7 11 15,-68 83 0,66-87 0,-186 208 97,-16-9 38,-12-6 55,-4-5 71,-13 13 112,8 1 119,134-118-11,-36 51-481,108-114 99,1 1 1,3 2 0,2 2-1,1 1 1,-1 10-100,16-22 88,14-33-59,10-7-2,4-2-16,0 0 1,0-1-1,0-1 1,0 0-1,6-5-11,74-49-17,36-31-85,-1-5-40,-2-4-56,-2-4-72,-44 33 42,-3-1-44,-2-1-49,-3-1-54,-38 39 167,9-13-62,-31 29 139,0-5-49,-13 21 61,-17 16-21,-29 29-6,-2 1 39,-50 49-4,-2 5 113,-1 2 84,-233 221 430,111-124 3,-315 245 846,344-288-952,-68 59 49,159-127-306,2-3-43,76-66-61,25-16-52,1 0 0,-1 0 0,0 0 1,0 0-1,0 0 0,0 0 0,0 0 0,0 0 0,0-1 1,0 1-1,0 0 0,0 0 0,0 0 0,0 0 1,0 0-1,0 0 0,0 0 0,0-1 0,0 1 0,0 0 1,0 0-1,0 0 0,0 0 0,0 0 0,0 0 0,-1 0 1,1-1-1,0 1 0,0 0 0,0 0 0,0 0 0,0 0 1,0 0-1,0 0 0,0 0 0,0 0 0,0 0 0,0 0 1,-1 0-1,1 0 0,0 0 0,0 0 0,0-1 0,0 1 1,0 0-1,0 0 0,0 0 0,-1 0 0,1 0 0,0 0 1,0 0-1,0 0 0,0 0 0,0 0 0,0 0 0,0 1 1,-1-1-1,1 0 0,0 0 0,0 0 0,0 0 0,0 0 1,0 0-1,0 0 0,0 0 0,0 0 0,0 0 0,-1 0 0,17-25-14,-14 23 16,105-149-99,6-10-64,1-5-73,-6 4-83,-65 96 152,1-1-55,30-45-257,-1 0-120,-5 0-100,-7 3-81,-57 103 593,-2 4 72,-1 4 54,-1 2 40,-4 16 31,1-10-43,-20 43 21,-4 1 43,-36 51 134,7-21 44,-32 39 182,79-111-352,-195 250 615,99-143 50,-14 5-706,25-34 764,-57 38-764,63-61 830,-94 53-830,153-103 81,-1 0 10,14-5 4,40-19 168,-8-1-212,37-28-81,0-4-54,9-10-69,29-28-135,25-21-80,-96 85-9,-20 14 372,0 0 0,0 0 0,0 0 1,0 0-1,0 1 0,0-1 1,0 0-1,0 0 0,0 0 1,0 0-1,-1 0 0,1 0 1,0 0-1,0 0 0,0 0 1,0 1-1,0-1 0,0 0 0,0 0 1,0 0-1,0 0 0,0 0 1,0 0-1,0 0 0,0 1 1,0-1-1,0 0 0,0 0 1,0 0-1,0 0 0,0 0 0,0 0 1,0 0-1,0 1 0,1-1 1,-1 0-1,0 0 0,0 0 1,0 0-1,0 0 0,0 0 1,0 0-1,0 0 0,0 0 1,0 0-1,0 0 0,0 1 0,1-1 1,-1 0-1,0 0 0,0 0 1,0 0-1,0 0 0,0 0 1,0 0-1,0 0 0,1 0 1,-1 0-1,0 0 0,0 0 0,0 0 1,0 0-1,0 0 0,0 0 1,0 0-1,1 0 0,-1 0 5,-4 7-111,-3 3 41,-1 1 50,-2 2 60,-37 42-112,-23 19 72,-66 51 10,-10-7 61,0-13 40,-2-9 32,99-66-58,-1-1 41,80-47 59,2-4-52,2-2-46,1-3-42,38-30-58,3-5-105,112-87-382,-128 106 297,-48 35 117,-5 7 35,-7 12 25,-20 23 35,-27 25-40,-4-1 44,-36 27 67,-9-5 50,30-31 19,-2-2 0,-4-3-149,-70 30 139,113-59-94,-1-2 1,-1-1-1,0-2 1,-1 0-1,0-3 0,-13 2-45,40-9 7,-7 0-3,17-18 4,11-8 24,1 2 0,0 0 0,2 1 0,1 1 0,21-18-32,25-22 35,-35 33-35,10-8 15,2 1 0,1 2 0,1 3 0,21-10-15,-42 27 8,1 2-1,0 0 1,1 2-1,0 1 1,0 1-1,1 1 1,0 1-1,1 2 1,16-1-8,-43 5 1,0 0 1,0 0 0,0 0 0,0 0-1,1 1 1,-1-1 0,0 0-1,0 1 1,0-1 0,0 0-1,0 1 1,0 0 0,0-1 0,0 1-1,0-1 1,0 1 0,0 0-1,-1 0 1,1-1 0,0 1-1,0 0 1,-1 0 0,1 0-1,0 0 1,-1 0 0,1 0 0,-1 0-1,0 0 1,1 0 0,-1 0-1,0 0 1,1 1 0,-1-1-1,0 0 1,0 0 0,0 0 0,0 0-1,0 0 1,0 0 0,0 1-1,-1-1-1,1 6 2,-1 0 0,0 0 0,0 0 0,-1 0 0,0 0 0,0 0-1,-1-1-1,-6 14-2,-2 0-1,0-1 1,-1 0-1,-1-1 1,-10 11 2,-84 90-1,85-96 1,-136 142 24,60-65 59,4-1 101,101-101-127,11-8-37,239-185-10,106-73-4,-189 156-47,-54 39-51,-21 16-83,-49 30 40,-2 1-38,-29 18 110,-1 1 14,-5 7 15,-13 2 31,0-1-1,0 0 1,-1 1 0,1-1 0,-1 0 0,1 0 0,-1 1-1,1-1 1,-1 0 0,0 0 0,0 0 0,1 0 0,-1 0-1,0 0 1,0 0 0,0 0 0,-1 1 3,-49 54-149,-4-2 77,-16 10 61,-41 30 83,21-17 0,-51 44 61,-195 160 116,130-116-31,198-158-209,-81 60 93,34-34 3,42-28-81,10-8-9,24-24 18,84-80 113,29-17-146,130-95 46,288-183-62,-491 359 10,41-28-77,-2 4-81,2 4-68,4 5-56,-80 47 242,-24 11 45,-1-1-1,1 1 1,0-1 0,0 1 0,0 0 0,0 0 0,0-1-1,0 1 1,1 0 0,-1 0 0,0 0 0,0 0 0,0 0-1,0 0 1,0 0 0,0 1 0,0-1 0,0 0 0,0 1-1,1-1 2,-2 1 0,1 0-1,-1 0 0,1-1 0,-1 1 1,1 0-1,-1 0 0,1 0 1,-1-1-1,0 1 0,0 0 0,1 0 1,-1 0-1,0 0 0,0 0 1,0 0-1,0 0 0,0 0 0,0 0 1,0-1-1,0 1 0,0 0 1,-1 0-1,1 1 1,-9 23-42,-2-6-23,-1 0 1,-1 0-1,-8 8 65,-54 60-77,36-42 81,-200 210 45,132-147-4,-26 24 75,7 1 106,118-124-199,-42 49 106,32-27-42,11-1 45,7-29-133,0-1 0,0 0 0,0 0-1,0 1 1,0-1 0,0 0 0,1 0 0,-1 1 0,0-1 0,0 0 0,0 0 0,1 1 0,-1-1-1,0 0 1,0 0 0,0 0 0,1 0 0,-1 1 0,0-1 0,1 0 0,-1 0 0,0 0 0,0 0-1,1 0 1,-1 0 0,0 0 0,1 0 0,-1 0 0,0 0 0,0 0 0,1 0 0,-1 0 0,0 0-1,1 0 1,-1 0 0,0 0 0,1 0 0,-1 0 0,0 0 0,0 0 0,1-1 0,-1 1 0,0 0-1,0 0 1,1 0 0,-1-1-3,89-5 84,1-10-47,-37 2-48,-1-3 0,23-11 11,20-14-102,53-33 102,-50 20-15,32-22-29,-1-4-34,-2-2-35,0-2-38,5-3-47,0 2-43,0 4-46,0 5-47,-83 52 246,-17 10 53,-31 15 35,0-1 0,-1 1 0,1-1 0,0 1 0,0-1 0,-1 1 0,1-1 0,0 1 1,0 0-1,0 0 0,0-1 0,-1 1 0,1 0 0,0 0 0,0 0 0,0 0 0,0 0 0,0 0 0,0 0 0,0 0 0,0 0 0,-1 1 0,1-1 1,0 0-1,0 0 0,0 1 0,0-1 0,-1 1 0,1-1 0,0 1 0,0-1 0,-1 1 0,1-1 0,0 1 0,-1 0 0,0 1 4,0 0-1,0 1 1,0-1-1,-1 1 1,1-1-1,-1 0 0,1 1 1,-1-1-1,0 0 1,0 0-1,0 0 1,-1 0-1,1 1 1,-2 0-4,-22 36 22,-2-2 0,-1-1 1,-2-1-1,-7 3-22,-143 135 75,149-145-53,-192 168 143,47-42-21,62-49 36,23-15 55,6 2 103,64-70-216,-24 28 50,30-23-48,8-2 69,18-23-19,22-5-76,0-5-46,-6-2-47,-1-1 0,1-1 0,0-2-5,285-166-129,-11-23-110,-12-15-112,-11-7-115,-258 209 418,140-119-408,-60 46 94,-16 11-2,3-7-78,-92 93 369,0 3 40,-13 22-16,-78 88-42,14-32 89,-4 0 34,-58 64 50,27-19 108,4 8 82,9 6 70,67-86 60,-14 31-402,50-90 98,3-1-50,7-3-2,-3 0 0,31-7 81,-1-4-45,36-20-21,68-54-82,-117 71 30,94-65-48,10-15 68,9-17-29,-59 43-23,-3-1-43,-22 19-17,-2 0-37,-1-1-42,-2-1-49,-14 13-13,-29 32 92,-5 7 41,-16 11-41,-77 65 35,0 11 100,-36 29 70,15-21 39,-165 110 62,104-87 4,82-53-14,28-18 41,31-24-42,-1-1 55,34-20-87,4-8-40,6-6-77,-1 3-2,22-32-8,98-146 10,-45 56-34,-17 19-33,-6-3-49,-40 76 22,25-56-132,-18 31 12,-10 10-28,-5-1-77,-10 53 281,-1 1 8,1 0-1,-1 0 1,0 1-1,1-1 1,-1 0 0,0 1-1,0-1 1,0 0-1,0 0 1,-1 1-1,1-1 1,0 0-1,-1 0 1,1 1-1,-1-1 17,-1 1-13,1 0 0,-1 0 0,1 1-1,-1-1 1,1 1 0,-1-1 0,1 1-1,-1-1 1,0 1 0,1 0-1,-1 0 1,0 0 0,1 0 0,-1 0-1,0 0 1,1 0 0,-1 1 0,0-1-1,0 1 14,-71 13-128,2 12 82,-70 44 93,46-20 6,-64 25 307,-164 54-360,198-90 114,-3-8 35,-1-7 47,-2-9 60,130-15-254,0 0 0,0 0 1,0 1-1,-1-1 1,1 0-1,0 0 0,0 0 1,0 0-1,-1 0 0,1 0 1,0 0-1,0-1 1,0 1-1,0 0 0,0-1 1,0 1-1,-1-1 0,1 1 1,0-1-1,0 1 1,0-1-1,1 0 0,-1 0 1,0 1-1,0-1 0,0 0 1,0 0-3,0-2 1,0-1 0,0 1-1,1 0 1,-1 0 0,1-1 0,0 1 0,-1 0 0,1-1 0,1 1 0,-1 0-1,1-1 1,-1 1 0,1 0 0,0-1 0,0 1 0,0 0 0,1 0 0,-1 0-1,36-68 15,-24 48-9,82-148-28,137-247 91,-136 237-83,-18 30-59,-3-1-81,-4 1-104,-37 75 83,-2 0-36,-5 11 29,-10 17 55,-11 15 50,-10 22 20,-6 16-33,-95 91 104,0 3 76,-1 3 62,0 1 45,-218 207 508,182-181-427,40-39-116,-1-4-45,-41 28 172,-195 132 479,333-244-702,13-13-53,22-24-18,209-253 3,-13-18-91,-116 149-2,-3-1-39,-2-2-46,-2 0-52,-26 39 10,-2 1-62,8-24-113,29-79-242,-93 179 531,-10 18 40,-6 17 17,-12 13-5,-36 24-46,1 6 57,-49 52 78,35-29 64,-353 329 651,154-162-309,82-85-189,78-64-65,3-2 47,32-27-6,9-8 29,-2-2 79,55-35-204,1-2-52,3-5-27,6-7-62,-4 7 35,240-248 32,22-22-74,-120 109-65,-3-5-110,-74 85 48,-1 0-38,-2 0-40,-1 1-44,-53 69 178,3-3-2,6-8-31,-10 9-11,-3 1-46,0-5-90,-9 20 87,-14 12 17,-43 33 0,-1 3 73,-28 26 59,0 4 80,-56 46 73,7-9 141,-3-1-56,-289 217 245,160-143-154,86-70-25,28-25 24,-2-7 83,116-65-222,22-10-83,7-7-35,9-9-26,19-20-8,31-23 28,3 1 0,9-3-32,12-12 16,431-386-11,-335 302-51,0 2-63,-65 56-8,-3 1-38,-35 29 19,-2 0-33,41-43-203,-53 51 136,-1-3-38,-13 13 44,-15 15 62,-18 20 39,-3 4 39,-5 3-12,-23 21-22,-66 59 99,-1 2 34,-98 80 91,8-9 69,-335 268 457,298-245-398,88-73 25,89-71-119,-3-1 63,67-46-58,5-8-88,11-12-17,395-333 75,-139 123-107,-135 113-40,1 0-33,0-1-41,-1-2-44,-44 37 0,1-3-52,114-110-318,-55 40-647,68-95 1173,-207 223-98,-16 18 36,-19 26 62,6-9-28,-19 11 19,-6 4 9,0 1-1,1 1 1,-1 1 0,2 0 0,-1 1-1,1 2 1,-69 47 34,57-37-10,-89 62 147,-1 3-40,-301 213 219,235-176-143,115-78-102,-158 107 253,124-71-123,12 7 70,76-66-62,29-25-23,14-13-79,-13 7-119,-3 0-42,102-72 68,-1-8-44,-2-5-39,-2-6-33,62-64-98,74-85-167,-70 66 95,-2-3-75,-1 0-68,-2 0-62,42-45-188,-151 164 455,-18 24 64,-15 24 68,-27 18 44,0 0 0,1 0 0,-1 1 0,0-1 0,0 0 0,1 0 0,-1 0 0,0 0 0,0 0 0,1 0 0,-1 1 0,0-1 0,0 0 0,1 0 0,-1 0 0,0 1 0,0-1 0,1 0 0,-1 0 0,0 1 0,0-1 0,0 0 0,0 0 0,0 1 0,1-1 0,-1 0 0,0 1 0,0-1 0,0 0 0,0 0 0,0 1 0,0-1 0,0 0 0,0 1 0,0-1 0,0 0 0,0 1 0,0-1 0,0 0 0,0 0 0,-1 1 0,1-1 0,0 0 0,0 1 0,0-1 0,-3 9 9,0 1-1,0-1 1,-1 0 0,0 0 0,-3 3-9,-93 148 101,-138 183 3,-140 166 194,296-400-233,51-68-19,-71 97 124,60-76 51,-9 20-221,32-47 97,1 2 1,2-1-1,-1 7-97,9-18 77,1 0 1,1 0-1,1 0 0,2 1 0,-1 6-77,3-21 36,0 0 0,1 0 0,0 0 0,1-1 0,0 1 0,1 0-1,0 0 1,0-1 0,1 1 0,1-1 0,3 8-36,-4-13 18,0 0 0,0-1 0,1 1 1,-1-1-1,1 0 0,0 0 0,0 0 0,1-1 0,-1 1 0,1-1 0,-1 0 0,2 0-18,51 19 82,26-8-46,-9-9-23,60-5-13,-122 0 2,55-4-7,0-3 1,0-3-1,-1-3 1,0-3-1,-1-3 1,-1-2-1,-1-3 1,4-5 4,41-22-34,62-41 34,88-73-72,-31 0-129,-83 50 7,-27 16-41,-4-4-95,-64 57 124,-17 16 36,-16 19 74,-16 11 95,0 0 1,0 0-1,1 0 0,-1 0 0,0 0 0,0 0 0,0 0 1,0 0-1,0 0 0,1 0 0,-1 0 0,0 0 1,0 0-1,0 0 0,0 1 0,0-1 0,1 0 0,-1 0 1,0 0-1,0 0 0,0 0 0,0 0 0,0 0 1,0 0-1,0 1 0,0-1 0,0 0 0,1 0 0,-1 0 1,0 0-1,0 0 0,0 1 0,0-1 0,0 0 1,0 0-1,0 0 0,0 0 0,0 0 0,0 1 0,0-1 1,0 0-1,0 0 0,0 0 0,0 0 0,0 0 1,0 1-1,0-1 0,0 0 0,0 0 0,-1 0 0,1 0 1,0 0-1,0 1 1,-2 5-3,-1 1-1,1 0 1,-1-1 0,-1 0-1,1 0 1,-1 0 0,0 0-1,-1 1 4,-193 254 2,-21 3 52,115-142-4,-60 56-65,76-95 42,-6-6 69,29-29 25,-5-4 56,71-44-35,1 0-58,24-4 53,35-22-20,1-7-48,-16 3-31,32-26-38,-3-6-27,13-17 27,-26 19 14,19-23-17,-4-4-1,-3-3 1,8-21 3,-39 46-28,-2-2 0,-4-1 1,0-7 27,-2-15-48,-34 89 45,-1-1 1,1 1 0,-1 0 0,1 0-1,-1 0 1,1-1 0,-1 1 0,0 0-1,1-1 1,-1 1 0,0 0-1,0-1 1,0 1 0,0 0 0,0-1-1,-1 1 1,1 0 0,0-1 0,0 1-1,-1 0 1,1-1 0,-1 1 0,0 0-1,1 0 1,-1 0 0,0 0 0,1-1-1,-1 1 1,-1 0 2,0 0-6,-1 1 0,1 0 0,-1-1 0,1 1 1,-1 1-1,0-1 0,1 0 0,-1 0 0,1 1 0,-1 0 0,1-1 0,-1 1 0,1 0 0,0 0 0,-1 0 1,1 1 5,-18 7-15,1 1 0,0 0 0,-4 4 15,-103 79-17,101-74 14,-87 66 3,-414 307 13,325-255 39,-153 75-52,307-186 28,-50 18-28,80-37-3,0-2 1,-1 0-1,1 0 1,-1-2-1,0 0 1,-1-1-1,-7-1 3,26-1 0,0 0-1,-1 0 1,1 0-1,-1 0 0,1 0 0,0 0 0,-1 0 0,1 0 1,-1 0-1,1 0 0,0 0 0,-1 0 0,1 0 0,-1 0 1,1 0-1,0 0 0,-1-1 0,1 1 0,0 0 1,-1 0-1,1 0 0,0-1 0,-1 1 0,1 0 0,0 0 1,-1-1-1,1 1 0,0 0 0,0-1 0,-1 1 0,1 0 1,0-1-1,0 1 0,0 0 0,-1-1 0,1 1 0,0 0 1,0-1-1,0 1 0,0-1 0,0 1 0,0 0 1,0-1 0,-1-5-7,0 0 0,1 0 0,0 0 0,0 0 0,1 0 0,0 0 0,1-4 7,3-11-2,1 0 1,1 1-1,6-10 2,30-63 13,4 3-1,23-28-12,122-176-41,-142 220 22,16-25-27,-2 0-42,32-47-137,-47 74 67,0 0-34,-35 53 80,0 2 39,-4 9 33,-12 18 27,-23 45 33,-2 0 0,-7 4-20,-77 111 98,-144 153 159,-38-5 107,227-252-244,1 0 38,-19 19 123,1 0 106,60-62-243,18-21-46,13-14-42,8-8-37,3-6-37,129-184 14,-86 115-28,4-12-77,-35 52 14,-1 0-33,6-15-88,-2 0-70,-3-1-80,-3 0-89,-4 0-99,-2 0-110,-5 0-118,-10 36 343,-1-1-33,-3 21 80,-2 1-45,1 1-53,-2 2-61,1 1-70,-1 1-79,0 0-86,0 0-95,0 2 104,0 0-60,0 0-53,0 0-45,0-2-240,0 1-45,0-3-289,0-4-803</inkml:trace>
  <inkml:trace contextRef="#ctx0" brushRef="#br2" timeOffset="192197.28">4057 8429 9780,'18'12'1190,"-7"-5"-460,-3-1-191,-2-2-87,-3-3-221,-1 1-39,0-1 94,-1-3-104,0-2-72,-4-41 306,-5-1-97,-3 1-84,-5-1-69,-13-26-8,-21-35-56,24 52-52,-91-170 145,65 131-50,19 35 11,31 56-35,1 0-40,-2-3-16,0-1-90,-3-7-139,4 10 145,0 0 43,1 0 81,0 0 107,0 2-46,1 1 43,-1 0 46,1 0 50,0 1 55,0 0 57,1 0 63,-1 0 65,19 29 60,1 0-115,1 0-103,2 0-89,5 7-40,1-1-88,6 8-51,19 20-34,-12-13-22,-14-18 11,-6-5 23,-1 0 43,9 14-64,-22-30-63,-1 0 0,1-1-1,1 0 1,0 0 0,0 0-1,1-1 1,3 1-13,-13-9-3,0-1 1,0 0-1,1 0 0,-1 0 1,0 0-1,0 1 1,0-1-1,1 0 0,-1 0 1,0 0-1,0 0 1,0 0-1,1 0 0,-1 0 1,0 0-1,0 0 0,1 0 1,-1 0-1,0 0 1,0 0-1,1 0 0,-1 0 1,0 0-1,0 0 1,1 0-1,-1 0 0,0 0 1,0 0-1,0 0 0,1 0 1,-1 0-1,0 0 1,0-1-1,0 1 0,1 0 1,-1 0-1,0 0 0,0 0 1,0-1-1,0 1 1,1 0 2,1-13-108,-5-22-144,-8-15 48,-6-1 70,-5 0 53,-3 1 40,-30-43-28,-11-7 69,29 44-95,-25-40 23,-55-81 29,101 150 264,16 18-42,10 13 35,-3 1-41,-4-3-34,24 16 322,-1 0-95,1 2-82,-1 0-70,5 6-32,-1 1-61,62 57 85,-53-48-86,1 0 84,31 28 136,0 2-63,-12-13-95,-1 1-37,61 52 45,2-3-119,2-5-105,-115-92 15,16 12 3,-14-13-20,1 0-66,1-1-96,-6-4-292,-2-3 96,-2-13-291,-2 12 536,1-16-172,-1 0 35,0-20-188,0-1 115,-2 0 96,-1 4 92,-1 0 48,-2-7-52,-2 0 0,-13-40 175,-13-25-166,-7-23 51,7 6 116,33 108 23,7 14 19,6 7 67,6 7 89,24 22 266,3 8-109,1 5-107,1 1-100,-16-15-104,80 80 30,1 2 36,300 295 420,-197-216-316,-105-101-151,1-5-41,-56-49-31,-43-35-41,-10-11-72,-2-12-131,-2-1 37,-11-23-129,-3 9 128,-12-21-65,17 38 185,-55-105-381,-3 0 73,-2-1 70,-1 0 70,-19-33 28,1 0 108,17 27 101,3 12 46,7-3-1,-31-85-18,64 110 14,30 95-5,-1 0 0,1 0 0,-1 0 0,1 1 0,0-1 0,0 0 0,0 0 0,0 0 0,0 0 0,1 0 0,-1 0 0,0 0 0,1 0 0,0 1 0,-1-2-9,1 3 10,-1-1 1,1 0-1,0 1 0,-1-1 0,1 0 0,-1 1 1,1-1-1,0 1 0,-1-1 0,1 1 1,0-1-1,0 1 0,0-1 0,-1 1 0,1 0 1,0 0-1,0-1 0,0 1 0,0 0 0,-1 0 1,1 0-1,0 0 0,0 0-10,26 5 327,3 7 83,-9 0-76,-1 1 0,0 1-1,5 6-333,21 18 394,93 81 208,-2 7-110,-1 3-96,-2 4-84,-27-24-113,-1 0-37,51 56 24,-2-1-45,11 12-13,5 4-76,153 161 40,-219-229-98,-3-2-34,-94-102-379,-8-9 110,-6-8 86,-5-7 60,-35-42-181,26 32 148,-188-228-26,3-4 106,4 4 71,-259-346 9,322 417-6,0 0-36,46 60-76,-29-44-153,94 130 227,-55-79-160,33 41 116,14 13 57,5 0 44,27 56 26,0 0-1,1-1 1,0 1 0,0-1-1,1 1 1,-1-1 0,1 0-1,0-3-2,1 10 3,0 0-1,0 0 1,0-1-1,0 1 0,0 0 1,0-1-1,0 1 0,0 0 1,0 0-1,0-1 1,0 1-1,1 0 0,-1 0 1,0-1-1,0 1 0,0 0 1,0 0-1,0-1 0,1 1 1,-1 0-1,0 0 1,0-1-1,0 1 0,0 0 1,1 0-1,-1 0 0,0 0 1,0-1-1,1 1 1,-1 0-1,0 0 0,0 0 1,1 0-1,-1 0 0,0 0 1,1 0-3,6 1 105,6 2 67,20 10 282,0 3-89,-1 3-76,0 3-65,20 17 31,29 29-16,-75-63-227,106 91 197,1 3-35,113 103 85,42 49-63,125 129-17,50 81-137,-238-216-52,-114-124-35,-1 10 45,-27-27-63,-48-72 9,-2 0-46,-13-31-159,-2-3 87,-1-2 62,-9-13-74,3 4 5,-62-103-148,0-1 61,0 1 53,-1-1 49,-14-24 18,-1 1 47,-18-29 24,-55-83 10,0 1-5,51 85-14,18 29-26,0 0-50,14 24-19,0 1-50,-1 1-56,0 1-63,-50-67-292,64 88 309,26 37 155,6 6 39,-20-29-38,20 23 119,26 37 82,8 8 41,8 10 48,9 7 58,7 9 67,6 7 78,4 5 61,67 63 587,-60-54-670,3 4-59,3 4-52,14 13-15,39 38 27,221 218 300,-68-62-89,-3 7-117,-3 5-99,-2 5-78,141 168-46,184 222-71,-336-388 21,-155-181-15,-66-81-18,-11-21-24,-5-6-5,-3-8-34,-12-22-114,-83-149-593,42 89 599,-44-77 52,11 23-22,-1-1 38,-350-591-267,276 485 162,80 135 65,0 1-40,-2 1-46,0 2-53,-2 2-61,-2 2-66,-233-288-1316,168 233 947,82 98 445,4 5 41,3 6 43,5 6 43,5 6 43,4 7 40,-12-13 7,8 10 49,3 7 48,0 2 44,46 38 29,6 5 17,3 3 72,4 5 89,11 15 341,0-2-81,0-1-70,0-2-62,3 3 4,1 0-56,5 3 7,16 14 110,-14-13-150,4 4 36,25 23 96,5 4-52,6 4-41,5 4-33,106 90 240,-18-16-153,-31-25-80,1 2-36,129 117 139,-1 5-113,-2 4-92,-27-22-79,-2 2-43,493 503-1,-425-415 11,-30-21 98,-165-173-121,-61-70-27,-28-34-18,-16-20-45,-32-46-46,-25-30-40,-127-164-135,-78-94 171,74 97 117,1-2-86,65 85-18,1 1-34,-130-164-217,-4 4-115,-6 5-103,-7 9-91,-9 8-81,-11 14-69,-13 13-57,130 129 412,77 66 223,37 31 127,6 6 42,-96-66 25,149 106 245,3 4-32,9 8 133,11 10 98,-2-4-37,77 65 994,-39-35-858,-25-19-301,3 1-34,49 41 120,9 8-96,223 188 219,61 55 18,-149-123-287,0 3-59,27 27-41,453 419-27,-411-365 14,-35-30 53,-6 0 80,54 67 123,-200-203-146,-2-1-54,-6-13-64,-81-87-31,-23-28-13,-14-16-40,-7-6-67,-141-167-265,72 92 304,-72-79 32,-76-80-44,150 169 21,-148-167-147,0-3-40,22 24-29,-2 1-70,-2 2-88,-3 3-105,111 123 229,-2 1-32,0 2-36,-2 2-37,-1 2-40,-1 2-43,-2 3-43,-1 3-47,60 52 411,6 7 59,-35-25-5,73 56 117,-9-8 8,7 6 45,10 7 63,8 5 85,11 7 67,7 5 62,72 47 775,-3 0-432,73 53 192,1 3-203,21 16-70,9 8-124,1 2-77,0 3-69,0 1-60,38 31-16,-2 2-58,43 38-18,124 110 24,13 30-41,-11 20-48,-21 16-63,-31 11-77,-297-343 42,-4-6-4,-2 3 1,33 55 13,-68-98-34,-17-23-42,-38-41-107,0-3 32,-107-135-179,-72-98 12,-81-92-430,-437-496-787,513 613 1009,-2 3-77,66 77 110,-1 2-64,-1 2-75,0 2-84,144 149 681,-26-28-1,17 17 45,17 10 51,19 30-55,1-1 1,0 1-1,0-1 1,-1 1-1,1-1 1,0 1-1,0-1 1,-1 1-1,1-1 1,0 0-1,0 1 1,0-1-1,0 1 1,0-1-1,0 0 1,0 1-1,0-1 1,0 1-1,0-1 1,0 1-1,1-1 1,-1 0-1,0 1 1,0-1-1,1 1 0,-1-1 1,0 1-6,7-3 133,5 5 54,4 3 64,5 5 75,17 10 204,89 55 879,-70-40-971,5 4-60,4 3-54,5 4-50,51 34 80,82 57 50,-5-2-92,-1 3-46,-2 3-43,-1 3-39,192 151 84,-6 8-110,68 71-73,556 525-44,-1013-908-273,-8-14 5,-12-18-7,2 8 9,-83-94-462,49 58 430,42 48 195,-83-94-167,-70-83 10,25 29-90,1-3 53,-294-352-367,258 306 350,-1 1-57,61 74 62,0 0-50,20 25 8,0 1-47,0 2-53,1 1-58,17 21 10,-3-4-49,12 13 72,30 33 186,8 7 52,7 8 50,9 7 43,8 8 44,8 7 46,8 6 53,8 6 58,9 6 64,8 5 75,8 7 83,10 7 93,21 14 206,136 89 1027,-119-70-1104,5 5-43,105 72 391,-83-55-466,-1 0-40,1 0-37,0 2-36,113 80 211,0 3-116,43 34-50,-1 2-113,49 41-60,145 121-24,-158-109-12,-89-54-21,-163-143-108,15 22-17,-45-49 39,-2-2-45,-3-3-44,-5-6-41,-7-10-40,-8-11-38,-10-16-36,-11-17-33,-22-30 3,-2-1 50,-1-1 40,-2 0 35,-43-57-27,-135-167-86,117 150 33,-35-42-47,-88-90-189,-11 14 29,79 103 214,108 106 171,53 46 27,66 56 682,19 11-697,33 24 458,-21-13-213,100 79 91,-140-112-257,834 677 1429,-668-528-1159,-6 6-38,-7 5-52,-8 7-65,-174-182-180,78 87 46,-47-43-51,-43-52-41,-12-17-36,-9-13-43,-5-7-46,-115-148-303,-1-4 115,-1-4 94,0-2 71,-34-43 24,-227-291-150,273 361 168,1 5-48,10 20 65,-35-47 4,143 172 114,1-1 0,1 1 0,-1 0-1,0-1 1,0 1 0,1-1 0,0 1 0,-1-1 0,1 0 0,0 1-1,0-1 1,0 0 0,1 0 0,-1 0 0,1-1 3,0 4 0,0-1-1,1 1 1,-1-1 0,0 1 0,0 0 0,1-1 0,-1 1 0,1 0 0,-1 0-1,0-1 1,1 1 0,-1 0 0,1 0 0,-1 0 0,1-1 0,-1 1-1,0 0 1,1 0 0,-1 0 0,1 0 0,-1 0 0,1 0 0,-1 0 0,1 0-1,-1 0 1,1 0 0,-1 0 0,1 0 0,-1 0 0,1 1 0,32 9 38,31 19 127,-1 3 1,-2 3-1,34 27-165,179 140 454,-229-167-382,197 155 284,0 7-40,-7 6-60,-11 4-77,-179-164-159,-2 2 0,-2 2 0,-2 1 0,10 19-20,-16-5-11,-32-62 7,-1 1-1,1-1 1,-1 1 0,0-1-1,1 1 1,-1-1-1,0 1 1,1-1 0,-1 1-1,0-1 1,0 1 0,0-1-1,1 1 1,-1-1-1,0 1 1,0 0 0,0-1-1,0 1 1,0-1-1,0 1 1,0-1 0,0 1-1,0 0 1,0-1 0,0 1-1,-1-1 1,1 1-1,0-1 1,0 1 0,-1-1-1,1 1 1,0-1 0,-1 1-1,1-1 1,0 1-1,-1-1 1,1 0 0,0 1-1,-1-1 1,1 1-1,-1-1 1,1 0 0,-1 1-1,1-1 1,-1 0 0,1 0-1,-1 0 1,1 1-1,-1-1 1,0 0 0,1 0-1,-1 0 1,1 0-1,-1 0 1,1 0 0,-1 0-1,0 0 1,1 0 4,-4-1-39,-1 1-1,1-1 1,0-1 0,0 1 0,0-1-1,0 1 1,0-1 0,-2-1 39,-48-34-304,0-12 91,11 4 90,-21-25-19,49 53 110,-99-115-169,3-4 53,-19-32 21,-63-89 0,-35-45-18,74 107-3,-55-53-70,99 120 134,27 22 47,82 104 37,-2-2-4,1 0 0,-1 0 0,1-1 0,0 1 0,0-1 0,0 1 0,0-1 0,1 0 4,1 5 0,0-1-1,0 1 1,0 0 0,0-1 0,0 1 0,0-1 0,0 1 0,0-1 0,0 1 0,0 0 0,0-1 0,0 1 0,1-1 0,-1 1 0,0 0 0,0-1 0,0 1 0,1 0 0,-1-1 0,0 1 0,1 0 0,-1-1 0,0 1-1,1 0 1,-1 0 0,0-1 0,1 1 0,-1 0 0,0 0 0,1 0 0,-1-1 0,1 1 0,27 2 50,2 5 91,0 2 1,21 9-142,57 33 227,104 78 152,-139-82-244,237 154 381,-103-64-131,-57-38-64,-98-63-198,-44-27-111,-13-6-28,-25-11-105,-15-13-107,1-3-1,-7-6 229,-91-67-398,-132-124-294,212 169 534,7 6 45,-55-45-72,3-3 45,5-4 42,11-3 34,81 90 52,2-1 1,-1 0 0,2 0 0,-1 0 0,2-1 0,-2-4 11,8 16-1,-1 0 1,0 0-1,0 0 0,1-1 1,-1 1-1,1-1 0,-1 1 0,1 0 1,-1-1-1,1 1 0,0-1 1,0 1-1,0-1 0,0 1 1,0 0-1,0-1 0,0 1 1,0-1-1,1 1 0,-1-1 1,0 1-1,1 0 0,-1-1 1,1 1-1,0 0 0,-1-1 1,1 1-1,0 0 0,0 0 1,0 0-1,0 0 0,0-1 1,0 1-1,0 1 0,0-1 1,0 0-1,1 0 0,-1 0 1,1 0 0,6-1 2,0 0 0,-1 1 1,1 0-1,0 0 0,0 1 1,0 0-1,3 1-2,10-1 13,18 1 34,-1 1 0,1 2 0,-1 2 0,6 2-47,16 7 118,-1 2 0,19 11-118,114 54 289,-8 9 60,-172-85-323,8 4 13,95 49 154,-1 6-44,-77-43-100,-2 2 0,0 1 0,-2 2-1,27 28-48,-40-28 0,-18-16-29,-2-9-87,-1-2 37,-10-2-114,10 1 154,-29-12-172,0-7 48,-4-11 16,-14-25-11,34 37 97,1-1 1,1-1-1,1 0 1,-1-5 60,-1-9-115,5 2-33,7 30 140,1 0 1,-1 1 0,1-1 0,0 0-1,0 1 1,0-1 0,0 0-1,1 0 1,-1 1 0,1-1 0,-1 0-1,1 1 1,0-1 0,0 0 7,0 1-2,0 1 0,0-1 1,1 0-1,-1 1 0,0 0 0,1-1 0,-1 1 1,0 0-1,1-1 0,0 1 0,-1 0 0,1 0 1,0 0-1,-1 1 0,3-2 2,5 0 5,0 0 0,0 1 0,0-1 0,0 2 0,0-1 0,1 1 0,2 1-5,5-1 3,42 2 0,-1 2 1,-1 3-1,1 2 1,-1 3-1,-1 2 0,0 3 1,31 14-4,-41-14 1,51 20 12,-40-6-83,-56-30-38,0-1 57,0 1 55,3 2 137,-3-2-151,-1 0-37,-1-1-41,0 1-50,0-1-57,-1 1-65,0-1-74,-1 0-81,-1 0-90,-18-1-575,5-1 321,1 0 77,-1-1-60,3-1 66,-1 0-64,0-1-72,0-1-82,8 3 394,-1 0-33,-7-4-618,-4-2-346,-9-4-875,28 13 2367</inkml:trace>
  <inkml:trace contextRef="#ctx0" brushRef="#br2" timeOffset="194115.67">8134 1973 7796,'0'0'2070,"0"0"-790,0 0-547,0 0-48,0 0 581,0 0-83,0 0-58,0 0-476,0 0-38,0 0-236,0 0-33,0 0 32,0 0-56,0 0-52,0 0-45,0 0-40,0 0-32,0 0 76,62 24 95,197 77-50,-142-51-103,-98-41-128,0-2 1,0 0-1,11 2-39,-26-8 22,-2-1-55,0-1-149,-8-9-329,-13-11 147,-2 1 34,-27-18-239,-6 2 106,0 2 86,-14-10-23,26 18 269,2 0 70,-16-17 40,55 38 553,11 3-91,9 5 62,-7 0-128,15 7-2,0 0-62,-1 2-54,0 1-47,6 3-11,0 1-47,6 4-13,18 13 21,-1-2-3,-18-11-20,67 35 148,1 0-44,95 51 120,-8 7-82,-187-111-292,7 6 61,-7-6-76,-6-3-44,-1-1-56,-41-28-320,-1 1 36,-45-29-317,-21-11-15,43 28 348,-34-21-157,-103-62-564,309 186 1718,5 1-93,4 2-72,3 0-50,248 144 718,-246-138-687,-4 0 64,-7-2-268,27 18-37,-118-80-181,-17-8 4,0 0 0,0 0-1,0 0 1,0 0 0,0 0-1,1 0 1,-1 0 0,0 0-1,0 0 1,0 0 0,0 0-1,0 0 1,0 0 0,0 0-1,1 0 1,-1-1 0,0 1-1,0 0 1,0 0 0,0 0 0,0 0-1,0 0 1,0 0 0,0 0-1,0 0 1,0 0 0,0 0-1,1-1 1,-1 1 0,0 0-1,0 0 1,0 0 0,0 0-1,0 0 1,0 0 0,0 0-1,0-1 1,0 1 0,0 0-1,0 0 1,0 0 0,0 0-1,0 0 1,0 0 0,0 0-1,0-1 1,0 1 0,0 0-1,-1 0 1,1 0 0,0 0-1,0 0 1,0 0 0,0 0-1,0 0 1,0-1 0,0 1-1,0 0 1,0 0 0,0 0-1,0 0 1,-1 0 1,-5-11-107,-12-11-96,-38-40-339,-5 0 85,-4 1 71,-3 1 58,-46-34-109,-57-42-125,76 61 224,17 15 111,5 3 52,2-1 37,24 18-39,-35-40 177,78 73 18,9 6 68,7 1 91,23 7 206,19 12 19,4 6-83,1 4-67,1 2-49,-25-12-99,27 13 44,273 141 583,172 66 285,-424-206-854,-9-11-66,-69-21-98,10 1 21,-13-7-44,-8-7-60,-38-47-317,-10 4 42,-70-48-312,92 78 497,-83-64-354,-3 2 100,54 40 246,1-1 37,1 1 40,1-1 43,49 37 54,11 5 47,14 4 65,16 9 71,28 14 132,0 4-50,11 9 0,33 21 70,37 20 110,92 39 211,-111-55-358,0 1-44,-1 0-55,0 2-64,-79-41-102,-28-19-31,-12-8-26,-5-6-47,-7-9-105,-1 1 0,0 0 0,-10-8 185,-60-56-508,-11 5 53,-2 4 59,17 14 108,56 41 210,-184-150-606,159 125 297,-27-33 387,65 66-34,-24-30-64,33 38 93,-1 1 1,1-1-1,0 1 1,1-1 0,-1 0-1,1 0 1,0 0-1,0 0 1,0 0 0,0-3 4,3 1 15,3 5 20,4 0 35,37 3 251,0 5-49,46 19 163,-15 5 244,30 20-679,-61-29 181,38 19 108,0 0-39,87 45 159,30 15-46,101 43 71,-281-134-468,-21-10 33,0 0-1,0 0 1,0 0 0,0 0 0,0 0 0,-1 0 0,1 0 0,0 0-1,0 0 1,0 0 0,0 1 0,0-1 0,0 0 0,0 0-1,0 0 1,0 0 0,0 0 0,0 0 0,0 0 0,0 0 0,0 0-1,0 0 1,0 0 0,0 0 0,0 0 0,0 0 0,0 0-1,0 0 1,0 0 0,0 1 0,0-1 0,0 0 0,0 0-1,0 0 1,0 0 0,0 0 0,0 0 0,0 0 0,0 0 0,0 0-1,0 0 1,0 0 1,-21-6-143,-45-27-224,12 0-561,-47-38 928,-7-15-602,56 42 357,3 2 55,-51-48-120,10 0 62,49 40 132,38 46 109,1 0 0,0 0 1,0 0-1,0-1 0,0 1 0,1 0 0,-1-1 1,1 1-1,0-1 0,0-3 7,3 0-2,13 5 23,7 3 30,0 0 1,0 1 0,0 1-1,11 3-51,5 3 145,-1 2-1,13 5-144,58 27 680,36 21-680,-43-17 273,79 31 183,188 84 532,-249-104-697,-3 3-49,-104-54-210,23 14 37,-6-2-50,-28-17-18,2 2-30,-5-2-26,-7-1-46,-3-2-7,0 0 0,0-1 0,0 0-1,0-1 1,-10-5 108,-64-37-474,2-11 57,8-1 47,61 47 297,-3-3-14,-69-57-239,79 63 294,0 0-1,1 0 1,0 0-1,0-1 1,1 0-1,1 0 1,-1-1-1,-3-8 33,9 17-3,-1 0-1,1 0 1,-1 0-1,1 0 1,-1-1-1,1 1 1,0 0-1,-1 0 1,1 0-1,0-1 1,0 1-1,0 0 1,0 0-1,0 0 1,0-1-1,0 1 1,1 0-1,-1 0 1,0 0 3,2 0-1,-1 0 1,1 0-1,-1 0 0,1 0 1,-1 0-1,1 1 1,0-1-1,-1 1 0,1-1 1,0 1-1,-1 0 1,1 0-1,0 0 0,-1 0 1,1 0-1,0 0 1,0 0-1,0 0 1,26 2 18,1 0 0,-1 2 0,0 1 0,0 1 0,20 7-18,45 19 178,3 6-178,-59-22 52,48 17 46,0 2 42,87 33 229,135 55 383,-206-82-535,0-1-43,-95-37-125,-1-1-52,-2 0-47,-1-1-41,0 1-197,-4-2-106,-16-2-935,7 0 818,3 0 28,-1 0-61,3 0 131,0-1-52,0 1 31,1 0-49,0 0-55,-1 0-61,1 0-64,0-1-59,-1 1-53,1-1-47,-1 0-216,-1-1-46,0 0-261,-4-2-721,11 6 2065</inkml:trace>
  <inkml:trace contextRef="#ctx0" brushRef="#br2" timeOffset="200751.37">22273 3040 6419,'0'0'2217,"0"0"-827,0 0-332,0 0-573,0 0-35,0 0-37,0 0-36,0 0 286,0 0 2,0 0-234,0 0-35,0 0 615,0 0-98,0 0-89,0 0-461,0 0-46,0 0 90,0 0 53,0 0 229,100 51 34,102 51-402,20 9-61,-37-21 1,-18-20 20,-130-56-177,-1-1 0,2-2 0,10 1-104,-29-11 39,-9-9-57,-9 6 8,0 0 0,-1 0 0,1 0-1,-1 0 1,1 0 0,-1 0-1,0 0 1,0 0 0,0-1-1,0 1 1,0 0 0,0-1 10,-10-30-78,3 19 57,0 1-1,-1 0 0,-1 1 0,-1-1 22,-19-24-47,-2 2-53,-19-16-125,-3 1-64,-58-46-350,35 35 269,29 23 201,1 0 71,37 30 78,7 5 76,5 3 56,3 2 35,18 10 227,-8-3-218,30 18 148,1 3-39,47 34 163,1 5-110,-1 3-79,142 102 224,62 24-93,163 73 268,-367-227-456,-65-37-125,-29-7-58,1 0 1,-1 0 0,1 0-1,0 0 1,-1 0-1,1 0 1,-1 0-1,1 0 1,0 0-1,-1-1 1,1 1-1,-1 0 1,1 0-1,-1-1 1,1 1-1,-1 0 1,1-1-1,-1 1 1,1-1-1,-1 1 1,0 0-1,1-1 1,-1 1-1,1-1 1,-1 1-1,0-1 1,0 1-1,1-1 1,-1 0-1,0 1 1,0-5-16,1 0-1,-2 0 1,1 0-1,0 0 1,-1 1-1,0-1 1,0 0-1,-1 0 0,1 1 1,-1-1-1,0 1 1,0-1-1,0 1 1,-1 0-1,-1-2 17,-11-18-43,-2 0 0,0 0 0,-2 2 0,-15-14 43,-96-87-200,101 97 143,-73-65-168,-4 2 42,-220-172-276,226 182 296,0 0-32,3-1-47,1 1-57,54 42 126,15 11 39,17 9-5,10 17 137,0-1 1,0 1-1,0 0 0,0-1 1,0 1-1,0 0 1,0 0-1,0-1 1,0 1-1,0 0 1,0-1-1,1 1 0,-1 0 1,0 0-1,0 0 1,0-1-1,0 1 1,1 0-1,-1 0 0,0 0 1,0-1-1,1 1 1,-1 0-1,0 0 1,0 0-1,1 0 1,-1 0-1,0-1 0,0 1 1,1 0-1,-1 0 1,0 0-1,1 0 1,-1 0-1,0 0 1,1 0 1,17 1 8,7 6 48,74 31 238,-2 8-44,19 15 7,60 40 70,-70-39-148,91 52 95,194 111 219,7-6-75,6-17-103,-200-111-204,2-8-36,-115-52-32,-66-28-47,-25-3 2,1 0 1,-1 0-1,0 0 0,1 0 0,-1 0 1,1 0-1,-1 0 0,0-1 0,1 1 0,-1 0 1,1 0-1,-1 0 0,0-1 0,1 1 1,-1 0-1,0 0 0,1-1 0,-1 1 1,0 0-1,0-1 0,1 1 0,-1 0 0,0-1 1,0 1-1,1-1 0,-1 1 0,0 0 1,0-1-1,0 1 2,0-3-12,-1 0 0,1 1 0,-1-1 1,0 0-1,0 1 0,0-1 0,0 1 0,0-1 1,0 1-1,-1-1 0,1 1 0,-1 0 1,0 0-1,0 0 0,0-1 12,-36-39-264,-27-22 264,-103-93-333,-7 2 91,13 17 77,-220-173-157,220 186 194,-224-144-66,251 184 81,132 81 125,14 6 10,29 15 51,163 103 317,103 84 346,-186-122-451,167 108 193,6 0-109,-71-48-152,1-1-41,221 137 83,-47-29-82,-127-88-145,-272-162-205,-2-5 42,-29-29-186,12 17 143,-149-113-619,-160-104-42,-236-143-383,317 223 671,-5 3-71,2 11-91,172 98 429,7 8 70,27 16 130,0 4 63,30 12 28,14 13 5,16 35 54,11-4 48,9-2 43,5 1 39,-4-5-2,42 43 252,1-1-38,2 1-36,0 0-34,83 77 253,3-1-102,-13-10-111,-2-1-52,286 293 513,-414-412-800,19 19 65,-1 2 1,-2 1 0,-2 3 0,-3 0 0,3 9-109,-19-16 42,-5 9-25,-13-50-18,1 1 1,-1-1 0,0 1 0,1-1-1,-1 1 1,0-1 0,0 1-1,0-1 1,0 1 0,0-1-1,0 1 1,-1-1 0,1 1 0,0-1-1,-1 1 1,1-1 0,-1 1-1,0-1 1,1 1 0,-1-1 0,0 0-1,0 0 1,0 1 0,0-1-1,0 0 1,0 0 0,0 0-1,0 0 1,0 0 0,-1 0 0,1 0-1,0 0 1,-1-1 0,1 1-1,0 0 1,-1-1 0,-13 3-16,0-1 0,0-1 0,0 0 0,0-1 0,0-1 0,-14-2 16,-20-3-81,0-2 0,0-2-1,1-2 1,1-3 0,-22-10 81,-69-34-439,-17-16 439,21 10-217,46 23 24,-1 0 55,-177-85-114,152 72 130,-1 0-64,39 19 8,0 0-56,13 6-13,-1 0-54,1 0-61,0 1-66,75 34 324,0 1 33,10 5 14,10 5 115,27 17 162,-27-15-159,92 55 401,48 28 124,2 1-52,1 0-50,2 0-46,-1-1-45,0-2-42,-1-2-40,-1-4-37,-149-79-236,36 19 76,0-3 0,2-2-1,2-3-113,-61-23 13,1-1-1,-1 0 1,1 0-1,-1 0 1,1 0-1,0-1 0,-1 0 1,1 0-1,0 0-12,0-4 15,-11-9-40,-6-8-39,-1 0-1,-1 1 1,-13-14 64,-6-2-85,-2 1 0,-36-29 85,-88-56-134,58 50 6,-22-9-146,-79-37 274,89 61-132,-1 6-59,177 77 344,4 6-50,17 12-30,45 28-24,-3 0-8,19 8 61,3-6 1,74 22-103,-188-86 30,0-1-1,30 5-29,-45-13 3,0 0-1,0-1 1,8-1-3,-26-1-2,1 0 1,0 0 0,-1 0-1,1 1 1,0-2-1,-1 1 1,1 0 0,0 0-1,-1 0 1,1-1-1,-1 1 1,1-1 0,-1 1-1,1-1 1,-1 0-1,1 0 1,-1 1 0,1-1-1,-1 0 1,0 0-1,1 0 1,-1-1 0,0 1-1,0 0 1,0 0-1,0-1 1,0 1 0,0 0-1,0-1 1,-1 1-1,1-1 1,0 1-1,-1-1 1,1 0 0,-1 0 1,0-4-8,0 0 0,0 0 0,-1 0 0,0 0 0,0-1 0,0 2 0,-1-1 1,0 0-1,-1-3 8,-6-11-18,0-1 1,-2 1 0,0 1-1,-1 0 1,-1 1-1,-7-8 18,-38-41-99,-5-1 99,57 61-7,-501-493-521,95 98 84,215 196 182,14-6-41,170 197 283,-89-116-147,87 109 123,1 0-1,1-1 0,0 0 1,-6-19 44,18 37-6,-1 1 0,0 0 1,1 0-1,-1 0 1,1-1-1,0 1 1,0 0 0,1-1-1,-1 1 1,1-4 5,0 7-1,1 0 1,-1 1 0,0-1-1,0 0 1,1 0 0,-1 0-1,0 0 1,1 1 0,-1-1-1,1 0 1,-1 0 0,1 1-1,0-1 1,-1 0-1,1 1 1,0-1 0,-1 0-1,1 1 1,0-1 0,0 1-1,-1-1 1,3 0 1,-1 1 1,1-1-1,-1 0 0,1 1 0,-1-1 0,1 1 0,-1 0 0,1-1 0,0 1 0,-1 1 0,2-1-1,14 2 20,1 1 0,-1 0-1,0 1 1,0 2 0,0-1 0,-1 2-1,3 2-19,26 13 90,0 3 0,16 13-90,196 135 336,-2 11-39,-1 8-48,-3 2-55,68 52-43,-251-193-136,197 150 9,-13 3-42,-249-202-156,-4-5 46,-14-9-36,-15-13 28,8 5 12,-65-58-129,-1-2 49,-1-1 44,0 0 37,-18-17 17,-1-1 36,-210-191-30,101 91 17,175 160 70,-5-4-11,2-1 0,-13-20 24,49 48 3,16 12 4,33 23 39,246 180 300,9 23 82,16 12 68,250 164 110,-182-144-278,-59-51-143,3-7-109,-310-190-74,18 12 0,1-1 0,1-2 0,9 2-2,-37-18-39,-8-13-77,-17-39-252,-9 1 95,0 11 101,-21-23-43,41 52 184,-136-165-387,-5-2 47,-233-288-522,259 307 570,6-3-36,8 6-9,5 0 55,9-2 76,10-4 96,73 136 133,2-1 0,0 0 0,1-2 8,6-3 2,3 30-2,0 1-1,0-1 1,0 0 0,0 0 0,1 1 0,-1-1 0,0 0 0,0 1-1,1-1 1,-1 0 0,1 1 0,-1-1 0,0 0 0,1 1 0,-1-1-1,1 1 1,-1-1 0,1 1 0,0-1 0,-1 1 0,1-1-1,-1 1 1,1-1 0,21 2 21,10 12 54,13 16 76,46 39 175,67 57 131,1 3-113,-6-6-102,1-1-56,310 229 245,-27-49 7,-140-118-111,-253-156-258,-34-20-51,0 0 0,0-1 0,1 0 1,-1-1-1,1 0 0,1-1 0,-1 0 0,1-1 0,5 1-18,-12-7-4,-15-14-56,-33-42-135,-3 1 51,-56-54-31,-122-106-39,188 185 163,-188-173-322,-5-2 53,-38-32 45,136 119 184,3 1 38,85 79 7,-58-56-111,73 67 53,0-1 0,2-2 104,24 32-3,1 0 0,0 0 0,0 0 0,0 0 0,0 0 0,0 0-1,0-1 1,1 1 0,-1 0 0,0 0 0,1-1 0,-1 1 0,1-1 0,-1 1 0,1 0 0,-1-1 0,1 1 0,0-1 0,0 1-1,0-1 1,0 1 0,0-1 0,0 1 0,0-2 3,14 2 11,14 11 55,82 47 305,-2 11-39,-1 8-43,1 4-49,8 6-40,64 46 52,0 1-38,510 368 474,-392-297-340,-231-161-321,-47-37-38,-20-13-36,-13-11-74,-35-37-183,-4-1 73,-13-11 23,-37-35-41,-12-14-69,7 8 48,0 0 56,-26-26 12,2 0 51,-243-275-172,371 406 321,-18-21-8,0-1 0,2-1-1,0-1 1,2 0-1,-6-16 11,21 31 11,13 11 37,45 11 175,-2 12-40,58 48 142,-98-61-285,98 69 258,-1 2-58,1 3-47,0 0-39,148 110 108,318 222 173,-189-145-200,-334-235-214,-41-31-30,-9-10-24,-7-8-33,-6-5-39,-11-17-81,-2 0 33,-25-35-71,-17-13 61,-38-41 11,34 42 29,-54-63-104,-4-1 98,-148-178-32,148 158 25,66 82 28,5-1-38,40 64 102,2-1-1,0-1 1,-1-6 44,6-3-31,7 32 30,0 0 1,1 0-1,-1 0 0,0 0 1,0 1-1,0-1 0,1 0 1,-1 0-1,0 0 1,1 1-1,-1-1 0,1 0 1,-1 0-1,1 1 0,-1-1 1,1 0-1,-1 1 1,1-1-1,0 1 0,-1-1 1,1 1-1,0-1 1,4 0 1,-1 0 0,1 0 0,-1 0 0,1 1 0,-1 0 0,1-1 1,-1 2-1,1-1 0,0 1 0,-1-1 0,1 1 0,1 1-1,23 4 32,0 1-1,0 1 1,12 7-32,1 2 64,-2 1 1,2 4-65,64 41 313,26 24-313,-63-40 98,101 70 127,86 68-29,136 94 47,-260-193-108,0-4 56,-113-73-166,-15-9-31,-9-9-40,-148-161-227,-4-3 34,-98-107-60,8-6 120,13-14 94,232 297 84,-47-75-21,46 72 20,1 1 1,-1 0-1,1 0 1,1-1 0,-1 1-1,1-1 1,0 0-1,0 1 1,0-1 0,1 0-1,0 1 1,0-6 1,1 10 0,-1 0 0,0 0 0,0 1 0,0-1 1,1 0-1,-1 0 0,0 0 0,1 0 0,-1 1 0,1-1 0,-1 0 1,1 0-1,-1 1 0,1-1 0,0 0 0,-1 1 0,1-1 0,0 1 1,0-1-1,-1 1 0,1-1 0,0 1 0,0-1 0,0 1 0,-1 0 1,1-1-1,0 1 0,0 0 0,0 0 0,0 0 0,0-1 0,0 1 1,0 0-1,-1 0 0,1 1 0,0-1 0,1 0 0,9-1 8,1 1 0,-1 1 0,1 0 0,-1 0 0,1 1 0,-1 1 0,0 0-1,0 0 1,5 3-8,20 9 53,-1 1-1,20 14-52,165 106 360,25 32-360,-99-67 115,-59-42-61,225 153 135,-108-80 16,-183-121-238,-26-20-7,-30-25-68,-67-57-41,-2-2-44,-240-226-547,199 178 474,1-3 94,74 71 138,3 1 43,42 45-12,6 9 3,1-1 0,1-1-1,0-1 1,2 0-1,1-1 1,-6-13 0,19 34 0,1 1 0,-1-1 0,0 0 0,1 0 1,-1 0-1,1 0 0,-1 0 0,1 0 0,-1 0 0,1 0 0,0 0 0,0 0 0,-1 0 1,1 0-1,0 0 0,0 0 0,0 0 0,0 0 0,0 0 0,0-1 0,1 1 1,-1 0-1,0 0 0,1 0 0,-1 0 0,0 0 0,1 0 0,-1 0 0,1 0 1,-1 1-1,1-1 0,0 0 0,0-1 0,16 0 32,11 4 65,30 11 173,-1 5-52,-1 5-45,0 5-35,31 23 32,41 33 34,-99-65-155,118 81 110,0 4-52,382 307 110,-404-304-142,-78-66-42,-1 3 0,-2 1-1,-2 4-32,-11-7 8,-19-15-32,-13-24-28,-9-4-61,-2-2 24,0 0 0,1 0 0,-1-1 0,1 0-1,-4-3 90,-16-9-260,1-2 0,-24-19 260,-57-44-447,1-4 37,-1-5 49,3-3 63,37 31 139,2-1 37,2 0 41,2 0 44,13 5-73,51 56 106,-9-20-47,16 16 47,16 10 42,18 10 80,0 2 1,-1 1-1,-1 2 0,0 2 1,1 3-119,187 134 535,-187-129-448,159 119 246,-2 5-48,371 332 458,-542-462-702,133 129 175,-132-123-194,-1 2 0,10 16-22,-26-33 1,0 0 0,-1 1 0,-1 0 0,2 4-1,-8-15-1,1 0 0,-1 0-1,1 0 1,-1 0 0,-1 1 0,1-1 0,0 0 0,-1 1 0,0-1-1,0 1 1,0-1 0,-1 0 0,0 1 0,1-1 0,-2 3 1,1-5-4,0 0 0,0-1 0,0 1 0,-1-1 1,1 0-1,0 1 0,0-1 0,-1 0 0,1 0 1,-1 0-1,1 0 0,-1 0 0,1 0 1,-1 0-1,0 0 0,1-1 0,-1 1 0,0 0 1,0-1-1,1 0 0,-1 1 0,0-1 0,0 0 1,0 0-1,1 0 0,-2 0 4,-26 1-59,-1-1 0,1-1-1,0-2 1,0-1 0,0-1 0,0-1 0,1-2-1,0-1 1,0-1 0,-5-4 59,-42-18-261,-12-11 261,-65-39-172,99 52 140,-86-48-13,-6-4 22,-3 5 1,-55-14 22,151 73 10,51 18-9,1 0-1,0-1 1,-1 1-1,1 0 0,-1 0 1,1 0-1,0 0 1,-1 0-1,1 0 0,-1-1 1,1 1-1,0 0 1,-1 0-1,1 0 0,-1 0 1,1 1-1,0-1 1,-1 0-1,1 0 0,-1 0 1,1 0-1,0 0 1,-1 0-1,1 1 0,-1-1 1,1 0-1,0 0 1,-1 0-1,1 1 1,0-1-1,-1 0 0,1 1 1,0-1-1,0 0 1,-1 1-1,1-1 0,0 0 1,0 1-1,0-1 1,-1 0-1,1 1 0,0-1 1,0 1-1,0-1 1,0 0-1,0 1 0,0-1 1,0 1-1,0-1 1,0 1-1,0-1 0,0 0 1,0 1-1,0-1 1,0 1-1,0-1 0,0 0 1,0 1-1,1-1 1,-1 0-1,0 1 0,0-1 0,18 35 61,20 9 77,1-1 0,2-2 0,22 15-138,-7-5 103,120 111 220,-20-19-92,267 267 330,-256-229-291,-156-169-242,58 72 102,-63-75-126,-1 0 0,1 0 1,-1 1-1,-1 0 0,0 0 0,0 0 1,-1 1-1,0 1-4,-3-11 0,1 1-1,-1-1 1,1 0 0,-1 1-1,0-1 1,1 1-1,-1-1 1,0 1 0,0-1-1,0 1 1,0-1 0,0 1-1,-1-1 1,1 1-1,0-1 1,-1 1 0,1-1-1,-1 0 1,1 1-1,-1-1 1,0 0 0,0 1-1,1-1 1,-1 0 0,0 0-1,0 0 1,0 0-1,0 0 1,-1 0 0,1 0-1,0 0 1,0 0-1,0 0 1,-1-1 0,1 1 0,-6 1-10,0-1 0,-1 1 0,1-2 0,0 1 0,0-1 0,0 0 1,-4-1 9,-8 1-35,-14-1-25,0-2 0,0-1 0,0-1 0,0-2 0,1-2 0,1 0 1,-30-14 59,-35-21-379,-79-50 379,148 79-32,-441-263-251,92 54 100,126 86 139,160 94 44,86 42 0,-22-6-8,20 11 18,12 12 23,29 35 165,2-2 1,35 33-199,99 91 288,-115-118-221,77 73 118,3-2-43,62 59 289,87 109-431,-269-274 15,5 3 9,-1 1 0,-1 1-1,0 1 1,-3 0 0,0 1 0,9 22-24,-13-7 11,-15-21-33,3-19 18,0 0 0,-1 0 0,1 0 0,-1-1 0,1 1 0,-1 0 0,1-1 0,-1 1 0,0 0 0,1-1 0,-1 1 0,0-1 0,1 1 0,-1-1 0,0 1 0,0-1 0,0 1 0,1-1 0,-1 0 0,-1 1 4,-20 1-100,-1 0 1,0-1-1,0-1 1,1-1-1,-1-1 1,0-1 0,-20-6 99,-7-4-161,0-2 0,1-2 0,1-3 0,-3-3 161,-72-39-267,3-3 67,30 15 105,-57-30-11,-61-32 7,-4 5 46,117 64 50,-1 4 0,-3 4 0,-51-10 3,104 35 7,0 2 1,-1 3-1,1 1 0,-29 2-7,66 1 2,-1 1-1,1 1 1,0-1 0,0 1-1,0 1 1,0 0-1,-4 1-1,10-1 2,0-1-1,1 1 0,-1 0 1,0-1-1,1 1 0,-1 0 1,1 1-1,0-1 0,-1 0 1,1 1-1,0-1 0,1 1 0,-1 0 1,0 0-1,1 0 0,-1 0 1,1 0-1,0 0 0,0 0 1,0 0-1,1 0 0,-1 3-1,-2 7 28,1 1 0,1 0 0,0 0 0,0 0 0,2 0 0,0 2-28,2 4 62,0 1 0,2-1 0,0 1-1,1-1 1,1-1 0,3 5-62,9 16 189,2 0 0,13 17-189,21 27 180,44 57 50,5-2-58,27 26-19,68 76 21,-106-129-92,-72-87-56,46 61 76,-38-28-67,-28-57-36,-1-1 1,0 0-1,1 1 1,-1-1-1,0 0 1,1 1-1,-1-1 1,0 1 0,0-1-1,0 0 1,1 1-1,-1-1 1,0 1-1,0-1 1,0 1 0,0-1-1,0 1 1,0-1-1,0 0 1,0 1-1,0-1 1,0 1 0,0-1-1,0 1 1,0-1-1,0 1 1,0-1-1,-1 0 1,1 1 0,0-1-1,0 1 1,0-1-1,-1 0 1,1 1-1,0-1 1,-1 1 0,1-1-1,0 0 1,-1 1-1,1-1 1,0 0-1,-1 0 1,1 1 0,0-1-1,-1 0 1,1 0-1,-1 0 1,1 1-1,-1-1 1,1 0 0,0 0-1,-1 0 1,1 0-1,-1 0 1,1 0-1,-1 0 1,-5 0-13,0 1 0,0-1-1,0-1 1,0 1 0,0-1-1,0 0 1,0-1 0,0 1-1,0-1 1,1 0 0,-3-2 13,-27-13-74,1-2 0,1-1 0,-11-9 74,-291-210-372,120 84 182,-7 3 91,-8 6 57,-7 5-39,-32-6-253,-193-72 334,458 217-1,-53-23-17,-1 2 0,-2 2-1,-53-10 19,111 30 0,1 0 0,-1 0 0,0 1 0,0-1 0,1 1 0,-1 0 0,0-1 0,0 1 0,0 0 0,1 0 0,-1 0 0,0 1 0,0-1 0,0 0 0,1 0 0,-1 1 0,0 0-1,0-1 1,1 1 0,-1 0 0,0-1 0,1 1 0,-1 0 0,1 0 0,-1 1 0,1-1 0,-1 1 0,-1 20 14,9 10 35,1-10 23,0-1 0,2 0-1,0 0 1,2 0 0,10 14-72,74 103 300,51 49 46,9-3-103,30 39-59,-14 4-85,-169-225-98,10 14-1,-1-1-1,-1 2 1,-1-1 0,0 1 0,-1 1 0,4 12 0,-12-29-2,0-1 0,1 1 0,-1-1 0,0 1-1,0 0 1,0-1 0,1 1 0,-1-1 0,0 1 0,0-1 0,0 1-1,0 0 1,0-1 0,0 1 0,0-1 0,0 1 0,0 0 0,-1-1-1,1 1 1,0-1 0,0 1 0,0-1 0,-1 1 0,1-1 0,0 1-1,-1-1 1,1 1 0,0-1 0,-1 1 0,1-1 0,-1 1 0,1-1-1,-1 0 1,1 1 0,-1-1 0,1 0 0,-1 1 0,1-1 0,-1 0-1,1 0 1,-1 1 0,1-1 0,-1 0 0,0 0 0,1 0 0,-1 0-1,1 0 1,-1 0 0,1 0 0,-2 0 2,-37-8-141,11-2 20,-1-1-1,2-2 1,0-1 0,0-1 0,-13-10 121,-44-36-255,1-4 38,18 14 76,-110-86-136,-301-225-596,411 318 800,45 31 67,0 2 0,0 0 0,-9-2 6,29 13 0,0 0 1,0-1-1,0 1 0,-1 0 0,1 0 1,0-1-1,0 1 0,0 0 0,-1 0 1,1 0-1,0 0 0,0-1 0,0 1 1,-1 0-1,1 0 0,0 0 0,-1 0 1,1 0-1,0 0 0,0 0 0,-1 0 0,1-1 1,0 1-1,-1 0 0,1 0 0,0 0 1,0 0-1,-1 1 0,1-1 0,0 0 1,0 0-1,-1 0 0,1 0 0,0 0 1,-1 0-1,1 0 0,0 0 0,0 1 0,-1-1 1,1 0-1,0 0 0,0 0 0,0 0 1,-1 1-1,1-1 0,0 0 0,0 0 1,0 1-1,0-1 0,-1 0 0,1 0 1,0 1-1,0-1 0,0 0 0,0 0 0,0 1 1,0-1-1,0 0 0,0 1 0,0-1 1,0 0-1,0 0 0,0 1 0,0-1 1,0 0-1,0 1 0,0-1 0,0 0 0,3 28 51,11 2 66,12 8 86,34 34 171,-53-63-337,163 185 416,7-5-51,6-2-46,1-1-42,28 26 2,-4 3-40,182 229 189,-373-423-447,8 10 28,-1 1-1,12 22-45,-9 8 6,-24-52-16,0-1 0,-2 1 0,1 0 0,-1 0-1,0 9 11,-4 6-82,-7-5-56,8-18 103,0 1-1,0 0 0,0-1 1,-1 0-1,1 0 0,-1 0 1,0 0-1,0 0 1,1 0-1,-1-1 0,-2 1 36,-7 3-151,-1-2 0,1 1 0,-1-2 0,0 0-1,0 0 1,-2-1 151,-7 1-173,2 1 38,4 3 5,5 5 48,0 23 25,10-19 70,1 0 0,0 0 0,1 0 1,2 2-14,-2-5-3,1 6 11,1-1-1,1 1 1,1-1-1,0 0 1,1 0-1,7 14-7,13 18 28,18 26-28,-17-31 2,58 96 24,3 1 55,6 8 90,-4 0 111,-84-136-266,-6-7-54,-27-16-103,-51-34-1,-5-3 70,-142-79 11,128 78 0,-102-38-40,81 41-6,-65-13 107,116 45-31,39 12 54,27 2 102,1 1-42,3 16 144,9 18 0,5-1-76,8 6-46,17 21-47,12 21-23,9 28-37,-64-110-85,-17-7-64,7 1 61,-26-17-137,0-3 48,-10-7 14,-24-20-17,-54-37-117,94 69 236,-218-139-297,194 130 242,1 3-42,52 25 158,0 0-1,1 0 1,-1 1 0,1-1 0,-1 0 0,0 1 0,0-1 0,0 1-1,1 0 1,-1-1 0,0 1 0,0 0 0,0 0 0,1 0 0,-2 0 2,1 12 43,8 3 66,7 8 97,2 0-35,17 21 82,11 8-67,26 24-31,-6-5 5,76 88 109,31 37-23,-55-66-33,-104-120-288,-12-15 12,-14-21-92,-43-42-159,-7 1 89,3 6 75,-89-75-139,76 70 109,25 20 126,-93-85-42,87 71 27,47 50 53,7 9 14,0-1-1,1 0 0,-1 1 0,0-1 0,1 0 0,-1 0 1,1 0-1,0 0 0,0 0 0,0 0 0,0 0 0,0-1 0,0 1 1,0 0-1,1-1 0,-1-1 3,3 3 18,4 3 31,45 21 267,25 28 9,-63-42-281,101 76 216,3 2-57,222 163 286,-195-149-216,-38-35-93,-40-36-110,-65-30-69,0 1-1,0-1 0,0 1 0,0-1 0,0 1 0,0-1 0,0 0 1,1 1-1,-1-1 0,0 0 0,0 0 0,0 0 0,1 0 0,-1 0 1,0 0-1,0 0 0,0-1 0,0 1 0,1 0 0,-1-1 0,0 1 0,0 0 1,0-1-1,0 1 0,0-1 0,1 0 0,-1-2-6,-1 1-1,1-1 1,0 0-1,-1 0 1,1 1-1,-1-1 1,0 0-1,0 0 1,0 0-1,0 1 1,0-2 6,0-2-18,-8-76-214,2 56 150,-1 0 0,-1 1 0,-9-17 82,-40-75-226,13 40 31,32 55 128,-43-71-309,-2 1 39,-64-90-238,-4 3 106,-1 5 76,40 56 145,44 54 101,41 64 147,1 0 0,-1-1 1,1 1-1,-1 0 0,1-1 0,0 1 0,-1-1 0,1 1 0,0 0 1,-1-1-1,1 1 0,0-1 0,0 1 0,0-1 0,-1 1 1,1-1-1,0 1 0,0-1 0,0 0 0,0 1 0,0-1 0,0 1 1,0-1-1,0 1 0,0-1 0,0 1 0,0-1 0,0 1 0,0-1 1,1 1-1,-1-1 0,0 1 0,0-1 0,1 1 0,-1-1 0,0 1 1,1-1-1,-1 1 0,0-1 0,1 1 0,-1 0 0,0-1 0,1 1 1,-1 0-1,1-1 0,-1 1 0,1 0 0,-1-1 0,1 1 0,-1 0 1,1 0-1,-1 0 0,1 0 0,-1 0 0,1-1 0,-1 1 0,1 0 1,0 0-1,-1 0 0,1 0 0,-1 1 0,43 9 103,38 26 122,18 22 428,8 10-653,-107-68 0,147 98 395,1 3-84,0 1-68,0 1-53,21 14-19,228 153 162,-152-113-76,-236-151-253,47 29 50,58 27-54,-108-59-11,12 4 23,-10-10-45,-5-9-74,-9-35-129,-9-2 54,-38-54-80,-190-283-743,66 135 400,63 97 275,-3 2 51,0 4 60,1 2 72,69 90 48,13 16-10,1-2 1,1-1-1,3-2 0,-4-12 109,31 55-3,1 0-1,-1 0 0,1-1 1,0 1-1,0 0 1,0-1-1,1 1 0,-1-1 1,0 1-1,1-1 0,0 1 1,-1-1-1,1 0 0,0 1 1,0-1-1,1 1 0,-1-1 1,0 1-1,1-1 0,0 0 4,0 2 1,-1 0-1,1 1 1,0-1-1,0 0 1,-1 1-1,1-1 1,0 1-1,0-1 0,0 1 1,0 0-1,0-1 1,0 1-1,0 0 1,0 0-1,0-1 1,0 1-1,-1 0 0,1 0 1,0 0-1,0 0 1,1 0-1,38 10 77,30 20 132,41 33 223,4 13 45,-38-21-187,62 47 142,-1 4-67,1 1-56,0 2-46,69 52 66,106 77 98,5-12 25,-102-87-78,-184-119-311,-15-7-18,1-1 0,0-1 0,1-1 1,0 0-1,1-2 0,0 0 0,8 1-45,-20-12 9,-14-16-74,-26-47-179,-12-1 60,-7-1 51,-6-2 43,-181-208-273,-12 0 107,55 62 114,4-2 36,17 8-49,-4-26 155,146 194-55,2-1 0,1-1 0,3-2 0,2-1 0,-6-17 55,28 61-2,0 0 0,0 0 0,1 0 0,-1 0 0,0-1 0,1 1 0,0 0 0,0 0 0,0 0 0,0-2 2,1 4 0,-1 0 0,0 0 0,0 0 0,1 0 0,-1 0 0,0 1-1,1-1 1,-1 0 0,1 0 0,-1 1 0,1-1 0,-1 0 0,1 1 0,0-1 0,-1 1 0,1-1 0,0 0 0,-1 1 0,1 0 0,0-1 0,0 1 0,0-1-1,-1 1 1,1 0 0,5-1 7,0 1-1,-1-1 0,1 1 0,0 1 0,0-1 1,-1 1-1,1 0 0,-1 0 0,1 1 0,3 1-6,61 22 122,37 29 108,-20 0 173,4 10-403,93 71 320,0 5-95,-19-12-77,217 178 118,-226-180-135,-1-3 41,-102-82-132,-6-5 44,-1 2 1,-3 2 0,23 26-85,-76-75-151,-9-2 18,-2-2 29,4 2 4,-71-57-163,0-4 45,1-2 38,1-2 36,-82-85-51,5-7 95,38 28 70,-66-87 18,-73-125 12,247 327 1,-19-23-1,3-1 1,2-2-1,2-1 0,-2-12 0,29 60-1,1 0 1,-1-1-1,1 1 0,-1 0 0,1-1 0,1 1 0,-1-1 0,1 1 0,-1-5 1,1 8 1,1 0-1,-1 1 0,0-1 1,0 1-1,0-1 0,1 1 0,-1-1 1,0 0-1,1 1 0,-1-1 1,0 1-1,1-1 0,-1 1 0,1 0 1,-1-1-1,1 1 0,-1-1 1,1 1-1,-1 0 0,1-1 1,-1 1-1,1 0 0,-1 0 0,1-1 1,0 1-1,-1 0 0,1 0 0,31 4 32,18 18 41,0 1-1,-2 3 1,-1 2 0,-1 2-1,12 12-72,104 74 300,1 3-87,327 249 249,-330-246-251,-2-3 87,-120-91-200,-18-15-20,-1 1-1,0 2 0,-2-1 1,1 2-1,11 15-77,-21-18 35,-11-12-69,-2-4-30,-4-3-44,-52-40-250,0-6 86,0-5 69,0-3 52,-167-192-257,225 248 402,-150-182-173,76 83 101,4-3 0,6-3 0,-20-46 78,73 126-6,1 0 0,1-1 0,2-1 0,-7-29 6,17 59 0,-1-1 1,1 0-1,0 1 1,0-1-1,-1 1 1,1-1-1,0 0 1,0 1 0,0-1-1,0 1 1,-1-1-1,1 0 1,0 1-1,0-1 1,0 0-1,1 1 1,-1-1-1,0 0 1,0 1-1,0-1 1,0 0-1,1 1 1,-1-1-1,0 1 1,0-1-1,1 1 1,-1-1-1,0 1 1,1-1-1,-1 1 1,1-1 0,-1 1-1,1-1 1,-1 1-1,1-1 1,-1 1-1,1 0 1,-1-1-1,1 1 1,0 0-1,-1 0 1,1-1-1,-1 1 1,1 0-1,0 0 1,0 0-1,6-1 17,1 0 0,0 1-1,0 0 1,-1 0 0,1 1 0,0-1 0,-1 2 0,1-1 0,0 1 0,4 2-17,14 5 77,-1 2 0,0 0 0,0 2-77,66 37 274,0 5-70,44 35 1,-1 4-82,177 116 95,-239-169-153,-50-33-58,-22-8-8,0 0 0,0 0 0,1 0 0,-1 0 0,0 0 0,0 0 0,0 1 0,1-1 0,-1 0 0,0 0 0,0 0 0,1 0 0,-1 0 0,0 0 0,0 0 0,0 0 0,1 0 0,-1-1 0,0 1 0,0 0 0,1 0 0,-1 0 0,0 0 0,0 0 0,0 0 0,1 0 0,-1 0 0,0-1 0,0 1 0,0 0 0,0 0 0,1 0 0,-1 0 0,0-1 0,0 1 0,0 0 0,0 0 0,0 0 0,0-1 0,1 1 0,-1 0 0,0 0 0,0 0 0,0-1 0,0 1 1,-6-13-92,-22-25-101,-55-55-240,-12-3 433,-102-92-397,-1 1 15,142 132 310,-211-216-217,141 130 115,15-5-70,100 131 203,0-2-1,2 1 0,-5-12 42,9 3-26,5 24 26,0 1-1,0-1 1,0 0 0,1 1-1,-1-1 1,0 1-1,0-1 1,1 1 0,-1-1-1,0 1 1,1-1 0,-1 1-1,1-1 1,-1 1 0,1-1-1,-1 1 1,1 0-1,-1-1 1,1 1 0,-1 0-1,1-1 1,-1 1 0,1 0-1,0 0 1,4-1 4,0 0-1,0 1 1,0 0-1,1 0 1,-1 0 0,0 0-1,0 1 1,1 0-4,-3 0 3,27 4 55,-1 1 0,0 1-1,-1 2 1,0 1-1,0 1 1,8 6-58,53 30 326,20 17-326,-22-12 115,168 103 132,100 55 79,-111-87-34,-194-102-201,-50-21-91,15 2 1,-14-8-56,-8-7-68,-10-16-62,-2 1 38,-24-29-51,-16-11 87,-36-31 61,38 39 4,21 21-22,-18-17 15,21 21 21,0-1 0,3-1-1,-18-29 33,28 19-1,19 45 3,0 1 0,1 0-1,0 0 1,-1 0 0,1-1-1,0 1 1,0 0-1,0-1 1,-1 1 0,1 0-1,1 0 1,-1-1 0,0 1-1,0 0 1,0-1 0,1 1-1,-1 0 1,0 0-1,1-1 1,0 1 0,-1 0-1,1 0 1,-1 0 0,1 0-1,0 0 1,0 0 0,0 0-1,0 0 1,0 0 0,0 0-1,0 0 1,0 1-1,0-1 1,0 0 0,0 1-1,0-1 1,0 1 0,2-1-2,21-2 50,0 1 0,0 2 0,0 0 0,0 2 0,3 0-50,2 2 56,1 1-1,-1 1 0,0 2 0,0 1 0,-1 1 0,2 2-55,62 29 210,10 12-210,-28-15 54,14 10-21,24 10 30,-110-57-92,-6-7-88,-17-25-41,-3 1 50,-8-5 29,-20-15 22,-6-7 8,-63-69-33,61 62 3,0 0-35,48 52 88,8 8 19,0 0-1,0 1 1,1-2 0,-1 1-1,1 0 1,0 0-1,0-1 1,1 0 0,-1 0-1,1 1 1,0-1-1,0-3 8,2 8 1,0 0-1,0 0 0,-1-1 0,1 1 0,0 0 1,0 0-1,0 0 0,0-1 0,0 1 0,0 0 1,0 0-1,0-1 0,0 1 0,0 0 0,0 0 1,0-1-1,0 1 0,0 0 0,0 0 0,0-1 1,0 1-1,1 0 0,-1 0 0,0 0 0,0-1 1,0 1-1,0 0 0,0 0 0,0 0 0,1-1 1,-1 1-1,0 0 0,0 0 0,0 0 0,1 0 1,-1 0-1,0-1 0,0 1 0,0 0 0,1 0 1,-1 0-1,0 0 0,0 0 0,0 0 0,1 0 1,-1 0-1,0 0 0,0 0 0,1 0 0,-1 0 1,0 0-1,0 0 0,1 0 0,15-2 12,0 1 1,0 0-1,1 2 0,-1-1 0,14 4-12,-5 1 1,0 0-1,-1 2 1,13 5-1,20 12-27,-1 2-1,40 26 28,-55-28-172,0 1 97,5 4 72,59 42 86,-68-45-100,-8-6-38,-1 0-48,0 0-60,0 1-72,-4-4-35,1 1-70,-1-1-76,0 0-85,0 0-91,0 0-100,-1-1-105,1 0-113,-20-13 195,-2-2-117,-1 0 364,-1-1-37,0 0-40,0 0-43,0 0-443,0 0-93,0 0-315,0 0-820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4:05.59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28309 10551 160,'0'0'818,"0"0"-473,0 0 904,0 0-774,0 0-117,0 0-82,0 0-28,0 0 25,0 0 413,0 0 133,0 0-150,0 0 22,11 8-293,28 23-174,163 124 173,-149-116-94,-50-37-146,-2-2 71,-1-1-17,2 0 54,-2 1 70,0 0-70,1 0-118,-1 1-46,1-1-19,-1 0-58,-3-4-29,-4-2 56,-78-61 293,-13 4 54,-113-52 462,206 113-843,-164-83 505,-5 6-101,-3 4-80,-2 5-64,-39-10-2,-292-92 285,99 42-248,-7 7-110,5 8-76,-563-128 90,676 177-121,0 2 35,-283-53 153,-3 5-101,-74-7-60,-888-127 60,992 169-71,-748-94 66,-1753-211 123,2621 328-238,-3373-326 469,2177 278-379,325 43-54,-436-23 50,1165 46-139,1-6-37,548 39-131,1 1 35,-29-3-29,0 0 108,0 1 86,-24-3 128,-108-9 394,131 12-440,1-1-64,15 3-69,1-1-54,0 0-63,0 1-70,-4 0-115,-1 0-111,0 0-121,23 1 222,0 0-34,1 0-37,-1 1-38,0-1-38,0 1-42,0 0-42,-1-1-44,1 1-45,0 0-47,27 0 121,1 0-42,-1 0 168,0 0-38,0 0 46,0 0-37,1-1-39,0 1-46,0 0-47,1-1-45,0 1-39,0 0-35,2-1-182,0 0-35,16-1-1996</inkml:trace>
  <inkml:trace contextRef="#ctx0" brushRef="#br0" timeOffset="1114.61">31716 9132 6291,'0'0'581,"0"0"-266,0 0-93,0 0-1,0 0 123,0 0-61,0 1-55,1 0-47,-1 0-41,1 3 67,-3 1 2,-1-3-91,-3-2 101,-3-1 143,-2-3-35,-1-1-34,-1-2-34,-14-9 166,-1-1-116,15 9-195,-65-40 262,-1 1-86,-1 0-74,0 2-62,-65-35 6,-205-93-9,-259-92-40,-322-100-59,-15 34-11,309 127 51,380 126 160,-2 2-37,-261-68 115,-4 9-112,-1 8-86,-109-19-52,-851-174 5,1261 273-60,-711-144 39,-6 14 75,-193-18 100,-574-66 195,-7 34-7,570 94-201,191 31-101,1 8-80,-3117-171 20,3539 248-100,0 1-61,-394-12-189,2-8-103,-920-92-473,1676 111 218,54 5 148,20 1-5,3-1-113,18 2-7,3-1-119,36 6 319,1-1-37,1 1-39,1-1-41,-1-3-713,27 7 549,4 0 307,0 1-38,0-1-350,0 0-92,0 0-265,0-1-671</inkml:trace>
  <inkml:trace contextRef="#ctx0" brushRef="#br0" timeOffset="2152.66">32940 6429 1713,'0'0'738,"0"0"-337,0 0-212,0 0-47,0 0 31,0 0-50,0 0-51,0 0 40,0 0 49,0 0 40,0 0 528,0 0-128,0 0-44,0 0-52,0 0-288,0 0-35,5 0 29,65 9-21,227 31 20,-227-31-117,-66-8-100,-4-1-205,-2 0 104,-1 0 75,-6 0 82,5 0-63,-71-9 206,-2-12-33,-79-45 96,92 38-159,-94-38 375,-1 5-52,-3 4-52,-1 3-53,-1 3-51,-1 2-52,-1 1-51,0 1-51,-50-15-42,0-1-84,-58-19 28,0 0 84,-36-11 97,1 0 71,-63-17 121,-188-52 265,-3 5-7,186 56-272,62 20-123,-2 4-78,-381-84 305,-4 11-66,-3 10-59,-4 11-53,-1 8-47,-2 9-40,-715-89 111,-1296-97 37,1355 177-229,-1 9-41,1273 104-82,-1394-109 132,-746-32 169,1117 92-164,-1 16-42,373 23-69,0 9-38,-77 8 31,86 2-13,82 9 10,84 10-31,295-8-36,66-3-36,-127 2-239,192-7 143,-16 0-116,83-3 92,0 1-44,14-2 1,1 1-41,1 0-43,2 0-47,1-1-53,1 0-55,2 0-60,2 0-63,41 0 228,3 0-37,4 0-42,1 0-45,3 0-50,2 0-55,0 0-59,1-1-63,0 1 98,0 0-38,0-1-772,0-1-421,0 0-1083</inkml:trace>
  <inkml:trace contextRef="#ctx0" brushRef="#br0" timeOffset="3496.35">18335 10993 8084,'0'0'106,"0"0"-119,0 0-296,0 0 280,0 0 37,0 0 90,0 0 66,0 0 56,-43-8 66,-59-10-103,-97-17 36,-339-61 214,-379-67 330,158 31 509,413 75-681,0 2-106,-1 1-93,1 3-80,22 4-81,0 1-46,-222-26 49,-731-79 205,885 110-258,-1 3 53,-166-15 84,-1 1-66,-1 1-57,0 1-50,-113-9-26,0 2-47,-1345-96-4,1385 110-124,362 25 1,74 5-17,-1 0-35,1 0-45,0 0-52,1-1-63,0 0-70,0 0-79,1-1-87,73 5 116,10 1-55,15 0-74,21 2-95,25 2-114,34 3 313,4 0-38,4 1-40,2-1-43,3 1-46,1-1-49,-2 0-479,1 0-107,0-1-344,-1-2-894</inkml:trace>
  <inkml:trace contextRef="#ctx0" brushRef="#br0" timeOffset="10484.73">33760 4347 5442,'0'0'787,"0"0"-565,0 0-35,0 0 74,0 0 14,0 0-52,0 0 170,0 0-7,0 0-171,0 0-20,0 0-57,0 0 78,-20-16 51,8 5-199,-32-26 131,6 10-15,1 5 25,-6 1 67,-122-49 83,-1 2-70,-1 3-64,0 1-56,-1 3-48,-1 1-43,-169-56-17,-619-186-134,751 239 96,0 1 42,-49-15 91,71 22 136,-1 1-37,-186-51 154,-2 6-118,-1 4-98,35 15-86,-1 3-49,-1260-224-1,1175 237-155,-2 4 67,-1 4 52,0 3 38,-1287-140 261,1254 142-290,-1 0-58,1-1-76,1-3-94,0-3-112,231 27 107,-1 0-34,1-2-38,1-1-38,-1-1-42,1-2-44,23 4-366,-35-8-538,158 25 467,48 9 210,15 2 33,3 1-86,1-1-101,1 1-86,-2-1-257,-8-3-654</inkml:trace>
  <inkml:trace contextRef="#ctx0" brushRef="#br1" timeOffset="15667.43">34701 6783 2721,'0'0'623,"0"0"-243,0 0 469,0 0-459,0 0 263,0 0 23,0 0-256,0 0 37,0 0-65,0 0 323,-31 4-313,-183 19 60,-811 87 547,708-82-620,143-19-109,-143 7 203,1 5-49,-1 4-44,0 5-41,-316 42 246,0 13-110,-125 32 0,-1000 188 557,1709-296-1009,-1018 191 229,1 20-86,217-27-82,-414 127 1,-928 310 98,1653-472-130,-989 329-5,780-209-69,377-128-34,2 9-37,277-119-49,0 2 66,-210 99 45,173-79-34,52-24-27,1 0-54,14-6-27,-1 0-52,2 0-61,0 1-67,1 0-75,1 0-82,1 0-89,1 0-98,43-25 162,7-4-60,6-3-75,4-1-87,2 0 80,2 0-51,2 0-194,7 0-511</inkml:trace>
  <inkml:trace contextRef="#ctx0" brushRef="#br1" timeOffset="16760.47">33348 3432 5939,'0'0'346,"0"0"-169,0 0-70,0 0-1,0 0 153,0 0 10,-36 3-153,-95 6-2,-131 9 69,-192 19 183,170-1 17,157-12-181,-23 6-188,1 1 48,0 1 41,-1-1 33,-143 33 203,-392 94 549,475-107-667,0 1-59,-40 12-71,124-31-98,1 0-39,-252 67 314,-2 0 41,-761 194 730,452-123-441,227-61-257,77-22-110,-1-1-63,-97 17 112,0-3-42,-483 97 132,-64 13-96,0 10-81,-1020 284 135,674-104-21,8 44-84,17 48-99,22 53-116,225-44-20,737-329-53,0 4-85,138-66 1,1 1-53,0 1-60,2 0-68,0 1-75,1 0-83,1 0-91,1 0-98,82-42 207,10-5-60,18-7-85,25-12-105,28-14-116,22-11-126,17-6-126,7-5-125,12-12 1166,-7 9-1021,-1-1-65,-1 2-291,-5 5-781,15-15 2182</inkml:trace>
  <inkml:trace contextRef="#ctx0" brushRef="#br1" timeOffset="17848.49">25439 1115 5122,'0'0'528,"0"0"-263,0 0-112,0 0-37,0 0 34,0 0 36,0 0 98,0 0 233,0 0-110,0 0-70,0 0-131,0 0 42,-39 1 9,-100 2-26,139-3-231,-361 10 396,-31 4 88,109 5 137,166-6-241,-177 27 117,2 5-114,2 5-97,-1 3-82,31 0-75,0 3-39,-948 252 156,562-118-91,2 7 102,13 3 61,-833 293 495,1017-335-592,2 2-33,-84 36-24,1 4-84,-353 140 88,-702 265 75,1211-467-130,-138 51 2,-1 1-40,-509 200-9,-995 450-19,314-41-23,34 75-51,1446-749 36,1 3-62,1 1-64,1 1-66,0 2-71,0 0-73,1 1-75,0-1-80,-42 28-203,-1-2-122,1-1-128,130-79 418,-1-1-34,-151 90-745,163-97 602,25-15-39,72-43 520,-34 20-524,20-11-45,13-8-44,8-3-47,-7 4-731,-4 7-945,24-21 2545</inkml:trace>
  <inkml:trace contextRef="#ctx0" brushRef="#br1" timeOffset="18865.7">16183 639 160,'0'0'310,"0"0"-258,0 0-30,0 0-24,0 0-36,0 0-194,9-9 143,54-51 39,81-78 40,6-7 68,-89 84 39,-26 22 34,-4-3 214,-11 11-85,-8 14-88,2-1 75,0 0 43,21-20 448,-12 21-342,-18 14-354,3 1-38,-8 2 87,-1 0-60,-37 0 923,0 2-124,1 2-122,-1 1-118,-1 1-116,0 3-112,-1 1-110,-1 3-108,-83 29 293,-169 63 674,109-38-496,92-34-366,-1-1-57,-210 67 26,-3-5 94,-4-2 90,-1-1 86,-49 13 175,3 3 101,-1450 481 226,614-155-432,455-143-274,6 16-63,8 16-74,8 17-85,-965 509 78,132-65-45,1004-513-108,-727 365 101,819-405-121,77-38-60,2 2-80,1 0-99,2 2-118,209-110 74,10-5-82,18-9-95,25-12-109,65-36 256,8-4-35,6-3-39,6-3-44,3-1-47,4-3-53,2 0-57,1-1-60,3-2 90,1 0-37,-10 6-724,-4 3-400,-11 8-1021,35-24 2770</inkml:trace>
  <inkml:trace contextRef="#ctx0" brushRef="#br2" timeOffset="165122.67">7858 4108 6979,'0'0'1683,"0"0"-610,0 0 176,0 0-78,0 0-57,0 0-591,0 0-34,0 0-39,0 0-42,0 0-42,0 0-42,0 0 111,0 0 103,0 0-86,0 0-49,1 1-47,-1 0-44,1 0-41,0 1-37,2 1 130,-1 0-181,0 0-49,0 0-42,1 0-34,0 2-19,7 8-18,-6-8 20,0-1 48,-1-1 72,22 20-12,1-1-34,29 20 29,15 5-82,37 19-68,-22-15 38,-29-17-29,-19-13 19,-2 1 1,-1 3-1,9 8-22,-32-23 14,0 0 0,-1 1 0,0 1-1,-1 0 1,0 0 0,0 1 0,-2 0-1,1 0 1,-2 1 0,0 0-1,0 1-12,5 23 5,-2 1 0,-2 0 0,-1 0 0,-1 25-6,0-13 18,1-2 1,7 19-19,-9-50 14,1-1 1,1 0-1,1-1 0,0 0 1,1 0-1,0 0 0,2-1 1,7 10-15,-6-11 46,0-2 0,1 1 1,9 6-47,42 26 106,-41-33-79,0-1 0,1-1 1,1-1-1,0-2 1,6 2-29,41 5 53,1-3-1,0-3 0,31-2-51,-54-3 30,-18-1-17,289 16 88,-105-13-103,-56-7-23,108 1-44,-183 6 64,9 3 5,241 19-23,290-16 23,-293-10 18,-268 0-22,146-1-39,-158-2 8,0-3 0,-1-2 0,3-2 35,181-48-113,-49 11-19,3 8 132,32 9-45,-7 12 20,85 9 25,-144 2-54,-81-1 41,-1-3-1,17-7 14,-36 5-9,-1-3 0,0-2-1,16-10 10,-30 9-28,0-1 0,23-16 28,-16 6 4,0 3 0,31-13-4,-56 31 5,0 0 1,1 2-1,-1 0 0,1 1 1,1 1-1,-1 1 0,20 0-5,71 5 15,-1 4 0,38 10-15,85 14 35,-1 11 0,-2 10 1,-3 10-1,68 34-35,-135-33 10,-20-8 36,71 15-46,-130-53 35,-77-11-131,-9 5 45,4-10 43,-3 5 0,0-1 1,-1 1-1,1-1 1,-1 0-1,0 0 1,0 0-1,0-1 1,-2 1 7,-67 40 10,40-26-8,-25 15-3,-277 151 41,252-145-22,-1-3 0,-2-3 0,-18 1-18,-318 61 19,226-55-37,-96 35 18,219-50 6,0 3 0,-12 9-6,33-11 16,1 3-1,2 1 0,-16 14-15,15-3 76,18-9 21,15-10-3,4 1 35,4 2 42,6 1 49,4-3-25,1-1-40,6 16 58,9 3-79,-9-29-109,1 0 0,0 0 0,0 0 1,3 0-26,23 27 30,35 36 132,-3 3 1,50 78-163,-112-148 2,42 62 21,-3 2 0,-3 3 1,10 32-24,-35-61-8,-3 0 1,-1 1 0,3 38 7,14 59-10,-8-73 14,4-2 0,2 0 1,6 2-5,64 180 2,-62-155 1,-34-93-7,0-1 0,0 1 0,0 0 1,0 0-1,0 0 0,-1 0 0,1 0 0,-1 0 0,0 0 0,0 0 0,0 0 0,0 0 0,0 0 0,-1 0 0,0 0 0,1 0 0,-1 0 0,0 0 1,0-1-1,-1 1 0,1 0 0,0 0 0,-1-1 0,0 1 0,0-1 0,1 0 0,-1 1 0,-1-1 0,1 0 0,0 0 0,0 0 0,-1 0 4,-9 5-11,-1-1 1,1 1-1,-1-2 0,-1 0 0,1-1 0,-9 2 11,5-1-1,-44 11-21,1-3 0,-2-2 0,-6-3 22,-193 12-43,174-15 29,-600 48 21,227 7 69,-6 9 42,3-8 116,186-21-87,142-12-33,2 6 33,3 9 40,5 11 44,3 11 50,6 14 56,0 13-13,23-18-93,-3-4-50,-5-8-74,68-46-102,0-1 0,-11 3-5,-195 80 70,6 9-1,-14 21-69,177-86 23,1 2 0,2 4 0,-38 37-23,9-8 34,-8-1-34,64-50-18,0-3 0,-27 12 18,47-28-15,0 0 1,0-1-1,0-1 1,-1-1-1,0-1 1,0-1-1,0-1 1,0 0-1,0-2 1,-17-2 14,-8-3-27,1-1 1,0-3-1,1-2 1,-19-8 26,-1330-518 3,651 231 142,495 206-131,1 3-43,182 70 20,42 18-9,2-1-1,0-1 1,-5-3 18,15 7-7,-1 0 1,1-1 0,1 0 0,0 0-1,0-1 1,0 0 0,2-1 0,-1 0-1,1 0 1,1-1 0,-3-7 6,-23-57 35,19 41 23,-2 1 0,-1 0 0,-14-20-58,-18-7 26,10 22-18,-1 2 0,-3 2 0,0 1 0,-2 2 0,-1 3 0,-8-3-8,29 21 3,0 1-1,0 1 1,-1 2 0,0 0 0,-1 1 0,1 2 0,-1 0-1,-2 2-2,-26-1 16,1 3 0,-1 1-1,-25 6-15,28 1 14,0 2-1,1 2 1,0 3 0,1 1-1,1 3 1,-29 15-14,-68 42 74,-59 46-74,-4 2 19,130-82-34,-59 22 15,99-49-41,0-2 0,-1-1 0,-32 5 41,-28-7-120,79-10 56,-1-1 0,0-1 0,-14-3 64,-39-18-106,-34-30-12,87 41 92,9 6 3,1-1-1,0 0 1,1-1 0,-8-7 23,9 6-34,0 0-1,1 0 1,0-1 0,1 0-1,0-1 1,0 1 0,0-4 34,-1-4-64,0 1 1,2-1 0,0 0 0,-2-10 63,-5-45-113,3-11-56,3-72 169,6-6-62,1 95 55,1 34 15,2 0-1,1 1 0,2-1 1,1 1-1,1 0 1,2 0-1,1 1 0,1 0 1,6-7-8,26-44 65,3 2 1,37-47-66,-6 22 347,4 4 1,59-55-348,-1 13 252,-87 93-221,2 2 0,3 3 0,1 2 0,2 2 0,5 2-31,101-52 106,-133 74-79,-1-2-1,-1-2 1,13-11-27,15-24-5,-48 42-29,0-1 0,-1 0 0,4-9 34,-9 13-29,1-1-1,1 1 1,0 0-1,0 1 0,1 0 1,1 0-1,-1 1 1,6-4 29,36-13-49,33-5 56,-26 11 18,-2-2 1,32-18-26,-69 29 3,1-1 1,-2 0-1,1-2 1,-2 0-1,0-1 0,-1 0 1,0-1-1,12-18-3,-15 16-7,-1-1 0,-1 0 0,-1 0 0,-1-1 0,0-1 0,-2 0 0,0 0 0,-1 0 0,-2 0-1,2-15 8,2-34-7,-4 0 0,-4-48 7,0 63 11,-1 36-9,0 0 0,0 0 0,-2 0 1,-1 0-1,0 1 0,-6-17-2,4 20-3,-1 0-1,0 0 0,-1 0 1,-1 1-1,0 1 1,0-1-1,-2 1 1,0 1-1,0 0 0,-1 1 1,0 0-1,-7-4 4,-2 0 1,-1 1-1,-1 2 1,-24-11-1,23 11 11,-1 0 0,2-2 0,-5-4-11,27 17 2,-1 0-1,1 0 1,0 0-1,0 0 1,-1 0 0,1 0-1,0-1 1,0 1 0,1 0-1,-1-1 1,0 1-1,0-1 1,1 1 0,-1-1-1,1 0 1,-1 1-1,1-1 1,0 1 0,-1-1-1,1 0 1,0 1 0,0-1-1,0 0 1,0 1-1,1-1 1,-1 0 0,0 1-1,1-1 1,-1 1-1,1-1 1,-1 1 0,1-1-1,0 0-1,2-3 9,0 0-1,0 0 0,0 1 1,0 0-1,1-1 0,-1 1 0,1 0 1,0 1-1,3-3-8,39-24 114,2 2 0,1 2 0,0 2 0,18-4-114,18-10 128,509-205 580,-360 152-487,-121 37-187,-90 41-25,1 0-1,1 2 1,0 1-1,0 0 0,1 2 1,0 2-1,15-3-8,70 2 16,95 6-16,-98 2-13,-56 1-11,47 8 24,-48-3 8,46-1-8,-75-6-1,18 0-23,0-1 1,0-1-1,0-3 0,6-2 24,-43 7-464,-1 1 37,-1 3-334,-1 4 105,-2 1 77,-7 18-1489,5-20 1244,1-4 361,1 0-46,-1 0-259,1-1 340,0-1-33,0 1-175,1 0 18,-1 0-44,0-1-41,1 1-34,-1 0-187,0 0-35,-3 3-2039</inkml:trace>
  <inkml:trace contextRef="#ctx0" brushRef="#br2" timeOffset="169383.88">28868 2032 7732,'13'48'1769,"-8"-16"-624,-3-6-229,-2 1-47,-2-6-187,0 1-47,-1-1-53,-2 0-58,0-3-138,0 0-49,-1-1-52,0 0-58,-1 0-59,-1 0-65,0 0-68,-1 0-71,-31 54 808,-4-1-60,-6-2-65,-5-5-71,-6-5-76,-5-9-83,-7-9-89,-6-11-94,-23-8-61,43-14 23,-43-1-196,-61-8 195,59-2-25,0-5 141,1-4 0,-63-17-311,-202-61 596,-27-5-40,276 74-438,0 6 46,-96-1 787,-133 8-951,198 10 171,-204 10 287,-1-8 143,328-4-556,-1-1 0,1-2 0,-16-5-45,4-1 46,1-1 0,-7-5-46,-53-26 98,-39-25-98,-20-10 38,75 42-5,-58-16-33,101 40 16,-1 1 1,0 2-1,0 1 0,-36 0-16,29 4 16,0 2 0,0 2-1,0 2 1,0 3 0,1 1-1,-1 2 1,2 2 0,-16 8-16,-109 50-3,-50 35 3,83-37-9,-3-6-1,-47 10 10,89-47-21,46-15-67,-48 0 88,-157-8-136,127-3 152,71 1-4,22 0-16,1 1 0,-35 6 4,59-5 4,0 2 0,0-1 0,1 2 0,-1-1 1,1 2-1,0 0 0,0 0 0,0 1 0,1 0 0,-9 7-4,-10 9 10,2 1-1,0 2 0,0 2-9,19-18 1,1 0-1,-1 0 1,1 0 0,1 1-1,0 0 1,0 0-1,1 1 1,0-1 0,1 1-1,0 1 1,0 3-1,9-3-122,12-4 67,27 2 46,-30-7 8,244 74 145,113 55-144,-341-121 14,90 40 54,-3 4 1,-2 6-69,72 35 73,-123-68-57,2-2 0,0-4 0,26 4-16,208 40 55,-214-49-51,169 31-33,2-11-1,16-10 30,-223-23-3,138 12 18,-152-11 12,1 2 0,-1 1 1,35 13-28,-54-13 15,-1 0 1,1 1-1,-1 1 0,-1 0 1,0 2-1,0-1 1,-1 2-1,-1 0 1,0 0-1,-1 1 0,0 1 1,-1 0-1,-1 1 1,-1 0-1,2 4-15,9 17 38,-2 0-1,9 32-37,17 73 14,-22-40 1,-5 2 0,-4-1 0,-4 13-15,-3-77 22,-4-34-10,-1 1 0,2-1 0,-1 0 0,0 0 0,1 0-1,0 0 1,2 3-12,3 1 22,0 0 0,1-1-1,0 0 1,0 0-1,0-1 1,6 3-22,120 86 118,0 3-36,134 95 58,-86-70-2,-144-100-91,1-1 1,1-2 0,25 9-48,-42-21 13,1-1 1,0-1-1,0-1 1,0-1-1,1-1 1,-1-2-1,5 0-13,168-4 28,-157-2-45,0-1 1,-1-2 0,33-10 16,-41 8-14,136-35-29,-121 34 41,1 2-1,33-1 3,62 4 45,-1 12 71,-105-3-30,1 3-1,26 8-85,-34-6 70,-1 1 0,0 1 0,18 11-70,-10-1 49,0 1 1,-2 2-1,-1 1 1,-1 2-1,29 29-49,-16-7 51,-2 1 0,-3 2 1,19 31-52,32 67 81,-7 4 0,23 69-81,-47-90 37,-19-34 68,-5 2-105,-16-35 48,-3 1 1,-1 6-49,3 73 25,-19-143-25,4 56-35,-2 1 0,-4 33 35,0-75-8,-1 0-1,0-1 0,-2 1 0,0-1 0,-1 0 1,0 0-1,-2 0 0,0-1 0,0 0 0,-9 12 9,-4 1-13,-2-2 0,0 0 0,-2-1 0,-1-1 0,-11 7 13,-47 35-44,-12 3 44,-39 30 15,98-70 27,1 1 0,-16 20-42,42-40 17,1 0 1,0 0 0,1 1-1,0 0 1,1 0 0,0 1-1,0 3-17,-20 57 53,3-9-58,14-41 1,-7 22-1,-2-1 1,-1-1-1,-3-1 0,-2 0 1,-14 17 4,34-52 5,2 9 102,11-3-82,24 7-55,-27-16 35,99 41-69,8-9 38,121 16 21,-200-45 4,540 97 58,-285-70-55,1-19-50,-225-14 31,204-5-116,-224 1 87,0-2 0,0-3 0,0-1 0,37-14 46,137-59-236,-17 7 30,-65 33 157,-37 18 29,21 2 20,26 3 38,-22 10 48,0 7 66,188 2 166,-180 0-249,-111-1-69,-1-1 1,1 0-1,0-2 0,-1 0 1,0-2-1,9-3 0,-1-1-8,0-3 0,-1 0 0,0-1 1,6-7 7,10-8-24,-2-1 0,-2-3 0,-1-1 0,-1-2 0,8-13 24,-22 22-60,-2-1 1,-1 0-1,11-22 60,-17 25-77,-2-1 0,7-21 77,6-39-163,-13-6-40,-10 47 28,-3 0 0,-1 1 0,-7-40 175,4 60-79,-1 0-1,-2 0 0,-3-8 80,3 12-49,-2 0 1,0 1-1,-2-1 1,-1 0 48,-33-46-209,-17-15 209,18 24-223,-27-45 223,59 81-30,0-1 1,1 0 0,1 0-1,2-2 1,0 1 0,1-1-1,1 0 30,-7-80-64,13-1 37,4 65 34,1 0-1,3 0 1,1 0-1,3-6-6,4-1 20,1 2 1,3 0-1,1 1 1,2 1-1,2 1 0,2 2 1,20-24-21,-21 35 15,0 0 0,2 2 0,1 1 0,1 1 0,2 2 0,20-12-15,55-26 152,51-21-152,-1 2 70,-98 47-41,30-24-29,-45 26-4,-1-3 1,-2-1-1,27-31 4,-51 47-3,0 0 0,0-2 0,-2 0 0,-1 0 0,-1-2 0,0 0 0,-2 0 1,8-22 2,-15 29-17,1-1 0,-2 1 1,0 0-1,-1-1 0,-1 0 1,-1-15 16,-1 9-10,-1 1 0,-2-1 0,0 1 0,-6-16 10,-10-22-6,-4 1 0,-2 0 1,-8-8 5,-1-6-17,-104-196-20,22 46 15,114 214 24,0-1-1,1 0 1,0 1-1,1-1 1,0 0-1,1 0 1,-1 0-1,2 0 1,0 0-1,0 0 1,1 0-1,0 0 1,0 1-1,1-1 1,1 1-1,2-7-1,63-122 53,-47 98-49,-1-1-1,-2-1 1,-2 0-1,10-41-3,-19 46-9,-1-1 0,-2 0 0,-2 0 0,-1 0-1,-2-1 1,-2 1 0,-5-30 9,2 47-4,-1 1 0,0-1 0,-2 1-1,0 1 1,-2-1 0,0 1 0,-1 1 0,0 0 0,-2 1-1,0 0 1,-1 1 0,-9-8 4,-13-12-9,-2 3-1,-1 1 1,-2 2-1,-37-21 10,-110-54 110,-136-51-110,172 85 7,-613-251-100,755 317 93,-23-7-1,6 3-1,1-2-1,0 0 1,1-2-1,1-1 1,0-1-1,-3-3 3,24 16 2,0-1 1,0 0-1,1 0 0,-1 0 1,1 0-1,0 0 0,0-1 0,0 1 1,0-1-1,0 1 0,1-1 1,0 0-1,-1 1 0,1-1 0,1 0-2,-5-62 66,5 54-57,0 0 1,-1-1 0,0 1 0,-3-8-10,-3-7-2,-2 1 0,0 0 0,-1 1 0,-2 0 0,-1 1 0,-1 1 0,0 0 0,-9-9 2,10 16 0,-2 0 0,0 1 0,0 0-1,-1 2 1,-1 0 0,-1 0-1,0 2 1,0 0 0,-1 1-1,0 1 1,-4-1 0,-5 0 19,0 2 0,-1 0 0,0 2 0,0 1 1,-27-1-20,-39 2 107,-17 5-107,33 0 53,-46 4 57,1 6 0,1 6 0,0 4 0,-112 37-110,100-18 121,1 6-54,10 4-23,1 5-1,-15 15-43,127-63 12,0 0-1,0 0 1,1 1-1,-5 5-11,-19 19 68,-1 2 66,19-29-172,14-5 34,1 0 1,0 0-1,-1 0 0,1 1 0,0-1 0,-1 0 1,1 1-1,0-1 0,0 1 0,-1-1 1,1 1-1,0-1 0,0 1 0,0 0 1,0 0-1,0-1 0,0 1 0,0 0 0,0 0 1,0 0-1,0 1 4,0-2-220,1 1 76,-1-1 66,1 1 55,-1-1 53,0 1 43,-2 2 300,2-2-237,0 0-85,0-1-34,0 1-71,0 0-19,1-1-34,-1 1-39,1-1-41,-1 0-47,1 1-49,-1-1-213,0 1-120,1-1 261,0 0-35,0 0-34,-1 0-36,1 1-38,0-1-39,0 0-40,0 0-42,-1 0-43,1 0-44,0 0-45,0 0-48,0 0 799,0 0-639,0 0-48,0 0-42,0 0-36,0 0-196,0 0-35,0 0-2121</inkml:trace>
  <inkml:trace contextRef="#ctx0" brushRef="#br2" timeOffset="171833.45">9926 1644 3906,'0'0'1725,"0"0"351,0 0-1211,0 0-35,0 0-78,0 0-306,0 0-43,0 0-39,0 0-36,0 0 104,0 0-60,0 0-49,0 0-35,0 0 57,0 0-35,0 0 26,0 0 122,0 0 231,0 0-317,0 0-190,0 0-36,0 0 65,0 0 56,-4-1-99,-11-1 22,-40-3 394,-3 1-86,-3 2-78,-2 0-68,-15 1-9,-1 1-69,-16 1-16,-46 2 41,96-2-209,-74 3 107,-1 4-88,12 2-62,-142 21-5,189-21-25,1 3-1,0 2 1,-50 21-17,62-17 62,0 2 0,-37 24-62,69-35 54,0 1 0,0 0 0,1 2 0,0 0 0,-3 4-54,-2 5 98,1 1 0,1 1 0,1 0 0,2 2 0,-5 9-98,-5 14 240,3 1 0,-7 27-240,-9 39 254,27-77-158,1 2 45,-12 36 235,19-55-184,5-7-37,-1-13-143,0-1 1,0 0 0,-1 1-1,1-1 1,0 0-1,0 0 1,0 1 0,0-1-1,1 0 1,-1 0-1,0 0 1,0-1 0,1 1-1,-1 0 1,0 0-1,1-1 1,0 1-13,31 6 106,4-6-85,-16-1-39,353-1 137,-149-1 37,-118 9 65,-1 13 91,101 38 416,-99-25-381,1-6-90,-4-6-4,1-6 0,1-4 0,3-4-253,34-5 194,-1-6-75,-103 1-98,-1-2 1,15-4-22,74-25-3,-42 3-80,74-39 83,-156 68 0,89-41-24,32-8 24,-12 19 16,-84 26 3,0 2 0,0 0-1,1 3-18,211 0 213,-140 7-88,-1 4-1,57 15-124,74 22 173,177 33 234,-203-53-238,0-15-78,21-11-73,-142-1-36,-66 0 5,1-1-1,-1-1 1,0-1-1,1 0 1,-1-1-1,-1-1 1,17-7 13,-24 8-17,-1-1 1,1 0 0,-1-1-1,-1 1 1,1-2-1,4-4 17,-7 6-20,-1 0-1,0-1 1,0 1-1,-1-1 0,1 0 1,-1-1-1,-1 1 0,1-1 1,1-4 20,1-8-23,0-1 0,-1 1 0,-1-1 0,-1 0 0,-1 0 0,-1-5 23,-2-124-148,0 92 129,0 37 16,-1 1-1,-1 0 0,0 0 1,-1 1-1,-1-1 0,-1 1 1,-1 0-1,0 0 0,-1 1 0,-1 0 1,-1 0-1,0 1 0,-13-14 4,7 11-4,-1 0-1,0 2 0,-2 0 0,0 1 0,-1 0 1,-1 2-1,0 1 0,-1 0 0,0 1 0,-12-3 5,-65-23-4,-1 4 0,-42-6 4,-212-36-8,68 31 14,115 21 15,-119-36-21,209 36 12,52 14-8,-1 1 0,0 2 1,0 0-1,0 2 0,-1 2 0,-2 0-4,-35 7 35,1 2-1,1 4 0,-26 8-34,30-6 9,-92 16 11,-1-7 0,0-7-1,-38-5-19,-58-16-90,168-1 14,-1-5-51,-7 1-926,58 11 623,16 1 176,1 0-34,-5 1-128,1 2-73,0 0-84,1 2-93,1 1-106,1 1-116,9-3 397,0 1-33,1 0-34,-1 1-36,3-2-245,0 1-81,-2 1-261,-3 3-679</inkml:trace>
  <inkml:trace contextRef="#ctx0" brushRef="#br2" timeOffset="173416.45">8992 1749 4418,'0'0'970,"0"0"-379,0 0 42,0 0-87,0 0-60,0 0-92,0 0-127,0 0-109,0 0-92,0 0-23,0 0-11,-107 77 21,-326 236 19,309-222 28,96-67 55,13-8-50,8-10-54,-2 2-2,6 1-34,4-8-388,2-1 93,2 0 78,9-2-248,-10 1 219,17-3-70,0-2 52,-1-1 42,0-1 35,99-54-624,-91 47 557,-1 0-68,3-1 3,0-1 40,19-9-65,0 0 111,0 0 118,1 1 127,-25 13 37,0 0 34,1 1 36,-1 0 37,0 0 37,1 1 39,-1 0 39,0 1 41,23-6 611,-32 11-578,-1 2 55,-3 0-13,1 1 62,-1 0 75,1 1 83,-12 0-354,0 0-37,0 0 135,0 1-114,-1 0-92,0 0-78,0 0-45,-2 3-37,1-2 33,0 0 102,-15 25-7,-3-1-46,-28 25-19,-63 44-120,61-55 65,-26 20-25,26-24-75,-1-2 1,-37 18 91,84-51 105,0 1-38,0 0-33,-1-1-42,1 1-39,0 0-35,-3 0-168,3 0-90,10-9-809,6-2 698,31-21 108,0 0 38,1-1 35,1 1 34,47-31-140,2 1 118,-24 16 134,2 0 54,-1 1 49,1 0 44,-1 2 38,0 1 34,71-36 173,-77 43 77,-45 24-202,-1 0 39,-3 3 11,1 1 47,-1 0 54,0 2 65,1 1 393,-8 7-92,-8-1-382,-2 3-43,-1 1-51,-2 2-57,-10 23 21,-5-2-57,-4-1-48,-3-1-39,-8 3-35,-49 38-98,55-48 96,-11 9 13,-1-1-70,-9 6-85,-25 18-152,-8 5-5,28-18 203,10-8 118,1 2 116,34-27-107,2-2 45,2 4 146,7-5 31,8-1 158,9-4 30,-4-2-240,-3 0-135,-7 1-61,0-1-37,55-17 189,1-5-57,120-69-35,-99 48-6,559-321-2,-609 346-25,7-3 45,-6 9 62,-30 14 48,-6 6-7,-1 1-118,0 0-1,-1 0 1,0-1-1,0 1 1,0-1-1,-1 1-28,-8 7 57,-1 0-1,0-1 0,-6 3-56,1 0 45,-43 35 56,-20 9-101,-72 39 18,-169 78-100,192-108 50,114-61 49,-9 8 1,18-9 32,-1 2 46,9-7 82,9-2 87,18-1 74,1-1-62,-1-2-56,1-1-48,6-2-20,-1-2-49,8-2-28,20-8-18,1 0-10,196-64 85,128-57 1,-7 2 12,-365 134-128,63-22 53,-46 18-4,3 1 81,-17 5-34,1 0 34,-17 1-136,-1 1 0,1 0 1,-1 0-1,1 0 0,-1-1 0,1 1 1,0 0-1,-1 0 0,1 0 0,-1 0 1,1 0-1,-1 0 0,1 0 0,0 0 0,-1 0 1,1 0-1,-1 0 0,1 1 0,-1-1 1,1 0-1,0 0 0,-1 0 0,1 1 1,-1-1-1,1 0 0,-1 1 0,0-1 1,1 1-1,-1-1 0,1 0 0,-1 1 0,0-1 1,1 1-1,-1-1 0,0 1 0,1-1 1,-1 1-1,0-1 0,0 1 0,1-1 1,-1 1-13,0 1 16,1 1 1,-1 0 0,0-1 0,0 1 0,0-1-1,0 1 1,0-1 0,0 1 0,-1-1-1,1 1 1,-1-1 0,0 2-17,-18 28 115,6-17-72,-1-1-1,-1 0 0,-4 3-42,10-10 21,-61 50 32,-3-3-35,-21 6-35,-52 21-56,45-33-68,-55 16 141,-18-6-22,171-55 79,17-3-39,35-8 38,47-21 142,5-8-80,-23 8-90,185-71 35,133-63-36,6-2-21,-373 154 2,64-22-2,-64 29 33,-1 4 42,-20 4 66,-10 8 39,-15 26 23,-6-2-69,-7-3-56,-4-3-41,-11 3-20,-1-2 0,-18 8-23,49-30 17,-75 40 5,-1-4 1,-3-4-1,0-5 0,-3-3 0,-1-5 0,-42 5-22,265-64 103,54-24 160,-17 4-87,-4 4-75,1-1-35,94-29-11,331-78 6,-482 137-18,-100 18-41,-1-1 0,1 1 0,0-1 0,-1 1 0,1 0 0,0 0 0,-1-1 0,1 1 1,0 0-1,-1 1 0,1-1 0,0 0 0,-1 0 0,1 1 0,0-1 0,-1 1 0,1-1 1,-1 1-1,1 0 0,-1 0 0,1-1 0,-1 1 0,1 0 0,-1 1-2,0 0 1,-1 0-1,1 1 1,-1-1 0,0 0-1,0 1 1,0-1-1,0 0 1,-1 0 0,1 1-1,-1-1 1,1 0-1,-1 1 1,0-1 0,0 0-1,0 0 1,0 0-1,0 0 1,0 0 0,0 0-1,-1 0 1,1-1-1,-1 1 1,0 0 0,1-1-1,-1 1 1,0-1-1,0 1 0,-61 48 16,58-47-13,-37 25 22,-1-1-1,-5-1-24,-14 4 8,-2-2-1,-1-4 0,-1-2 0,-25 3-7,-39 3 58,307-64 131,-58 11-80,1 3-47,-39 12-61,1 5-42,1 4-116,-48 1 31,-15 0 11,-1 0-42,0 0-52,-1 0-61,-3 0-11,-1 0-55,0 0-59,-1 0-67,-4 0-263,-7 0 144,-1 0 4,-1 0-109,0 0-123,0 0-104,0 0-286,0 0-711</inkml:trace>
  <inkml:trace contextRef="#ctx0" brushRef="#br2" timeOffset="180132.81">7197 5249 2897,'0'0'2052,"0"0"29,0 0-1110,0 0-61,0 0-63,0 0-86,0 0-106,0 0-93,0 0-71,0 0-67,-17 7-61,-102 37-48,-156 58-37,-18 8-44,124-43-51,87-30-41,-52 29 73,5 1-103,97-51-94,21-10-21,-19 8 13,20-12-37,0-1-36,8-2-21,2 0-66,2 0-3,1-2-55,18-15-319,1 0 104,0 1 92,2 0 84,0 1 74,0 0 64,1 0 54,1 1 44,18-10 67,61-31 194,-73 40-207,1-1-46,-8 5-42,0-1-47,100-50 74,2-1 87,1 1 101,1-1 118,-34 17 13,1 0 81,-3 1 87,-1-1 95,-62 32-392,26-12 190,-39 19-199,0 1 44,-17 7-3,0 1-45,0-1-39,-1 1-33,-3 2 5,-12 9-22,6-5 25,-97 61 119,-2-3-54,-4-1-46,-1-2-38,-72 35-16,-96 44-51,37-19-9,85-39 31,97-50-20,-40 29-11,93-54 18,13-6-12,26-9-62,49-19-121,1-4 87,16-9 62,51-25 65,-16 7-19,348-155 15,-230 101 34,-124 57 6,-2 1 34,-97 42-64,34-14 55,-24 11 10,-6 4 47,2 1 87,-21 9-35,-10 9-38,-6 13 91,-3-1-60,-3-1-50,-2-1-41,-13 10 7,-22 14 2,30-26-65,-181 146 79,-14-9-83,-233 137-63,248-164 17,110-69 3,-29 19 31,-69 31-37,170-101-8,22-16-61,36-28-120,10-4 62,7-3 54,3-2 44,-14 11 33,103-75 14,2-1-93,21-14-87,83-67-168,-10-6-3,-92 61 167,-133 118 152,-5 5 8,0 0 0,0-2 0,-2 1 0,0-2 0,0 0 0,-2 0 0,0-1 0,3-9 6,-13 24-4,-1 0 1,0 1-1,0-1 0,0 0 0,0 0 0,-1 0 0,1 0 1,-1 0-1,0 0 0,0 0 0,0 0 0,0-1 4,0 3-6,-1 0 0,1-1 0,0 1 0,-1 0 0,1 0-1,-1 0 1,1 0 0,-1 0 0,0 0 0,1 0 0,-1 0 0,0 0 0,0 0 0,0 0-1,0 0 1,0 1 0,0-1 0,0 0 0,0 1 0,-1-1 6,-36-8-167,6 8 88,17 1 61,-135-1-25,-77 11 80,142-1 23,-56 15-60,-8 14-3,1 14 1,58-15 48,-41 26-46,70-31 20,1 3 0,2 3 1,2 3-1,-36 34-20,48-32 0,35-27-31,11-10-63,6-4-92,18-7-175,-3-4 178,0-1 40,25-14-39,9-9 95,29-21 76,-32 20-18,58-39 10,18-19 19,-119 84-1,-10 7 0,1 0 0,0 0 0,-1 1 0,1-2 0,-1 1 0,1 0-1,-1 0 1,1 0 0,-1-1 0,0 1 0,0-1 0,0 1 0,0-1 0,0 1 0,0-1 0,0 1 0,0-1 0,-1 0 0,2-1 1,-3 2-48,-7 1-35,-26 5-76,-1 5 84,-7 6 60,-20 13 64,11-6-30,19-8 17,0-1-38,-34 15-98,0 0-104,2-1-63,-87 32-435,58-28 353,68-25 312,-4 1 26,9-7-2,12-5-35,7 3 39,1 0-1,0 0 1,-1 0-1,1-1 1,0 1-1,-1 0 1,1 0-1,0 0 1,0-1 0,0 1-1,0 0 1,0 0-1,0-1 1,1 1-1,-1 0 1,0 0 0,0 0-1,1 0 1,-1-1-1,1 1 1,-1 0-1,1 0 1,0 0-1,-1 0 1,1 0 0,0 0 9,40-58-35,11 3 69,69-46 71,-97 83-100,160-123 145,-29 25-12,-56 35 9,-22 11 33,-6-5 67,-55 55-151,-13 9-43,-5 12-53,0 0 0,1-1-1,-1 1 1,0 0 0,1 0 0,-1 0-1,0 0 1,1 0 0,-1 0 0,0 1 0,1-1-1,-1 1 1,1-1 0,-1 1 0,0-1-1,1 1 1,-1 0 0,1 0 0,0 0-1,-1 0 1,1 0 0,0 0 0,-1 0 0,-80 49 24,-41 37 131,26-18-35,32-26-86,-9 3-6,-1-3 0,-2-4-1,-1-3 1,-2-3 0,-41 9-28,62-29 75,26-11 61,33-2-133,0 0 0,0 0 1,0 0-1,0 0 0,0 0 1,1 0-1,-1 0 0,0-1 1,0 1-1,0 0 0,0 0 1,0 0-1,0 0 0,0 0 1,0 0-1,0 0 0,0-1 1,0 1-1,0 0 0,0 0 1,0 0-1,0 0 0,0 0 1,0 0-1,0-1 0,0 1 1,0 0-1,0 0 0,0 0 1,0 0-1,0 0 0,0 0 1,0-1-1,0 1 0,0 0 1,-1 0-1,1 0 0,0 0 1,0 0-1,0 0 0,0 0 1,0 0-1,0 0 0,0 0 1,0-1-1,-1 1 0,1 0 1,0 0-1,0 0 0,0 0 1,0 0-1,0 0 0,0 0 1,-1 0-1,1 0 0,0 0-3,31-36 270,23-1 70,-22 18-184,61-35 24,6 3-57,2 4-45,4 2-34,317-110 38,-225 90-13,-97 35 16,2 2 42,0 5 49,0 3 57,0 7 62,-2 5 70,-90 8-339,35-2 158,-38 2-121,0 1-1,0-1 1,0 1-1,0 0 0,0 1 1,7 1-63,-12-2 22,1 1 1,0-1-1,-1 0 1,1 1-1,-1-1 0,1 1 1,-1 0-1,0 0 1,0 0-1,1 0 0,-2 0 1,1 1-1,0-1 1,0 0-1,-1 1 1,1 0-24,0 2 24,0 0-1,0 0 0,0 0 0,-1 0 1,1 0-1,-2 0 0,1 2-22,1 12 62,-1-1 0,0 1 0,-3 15-62,0-13 42,-1 0 0,-1 0 0,-3 4-42,-23 60 80,-12-4-34,-1-15-15,-3-1 0,-3-3 0,-34 32-31,3-8 28,-6-1-29,-33 23 1,42-46 40,-9 0 61,-1-6 83,101-62-47,10 1-76,14-4-16,54-30 76,-1-5-56,-24 12-51,0 2-1,27-6-13,-53 27-2,-35 9-5,-7 10-10,0-2 0,0 0 0,-1 0 0,0 0 0,0 0 1,-1-1-1,0 1 0,-1-1 0,0 0 0,0 0 1,0 0-1,-1 0 17,-15 19-104,-2-1 1,-10 9 103,20-22-22,-204 195-83,-17-11 80,-258 175 43,405-308-26,49-35 17,-214 156-20,-4 1-114,-1-5-108,2-8-100,166-116 293,-30 16 37,109-67-14,13-10-6,9-5-21,7-5-38,66-42-119,2 0 56,3 1 47,2 0 42,122-65 41,301-134 161,-333 175-185,-157 69 42,183-72 31,-165 69-2,0 1 1,2 3-33,-40 8 12,0 1 0,0 0 0,0 0 0,0 1 0,0-1 1,0 1-1,0 1 0,1-1 0,2 2-12,-8-2 2,-1 0 0,0 0 0,1 0 0,-1 0 1,1 0-1,-1 1 0,0-1 0,1 0 0,-1 0 0,0 0 0,1 1 0,-1-1 0,0 0 1,1 1-1,-1-1 0,0 0 0,0 1 0,1-1 0,-1 0 0,0 1 0,0-1 0,0 0 1,0 1-1,1-1 0,-1 0 0,0 1 0,0-1 0,0 1 0,0-1 0,0 1 0,0-1-2,-8 22 58,-3-3-44,-1 0 0,-1-1 0,-1 0 1,0 0-1,-15 12-14,-98 85 25,-1-9-49,-5-5-51,-143 93-183,-299 169-372,366-234 475,2 1 96,203-125 60,19-9 4,34-18 29,244-127 87,157-73-60,-420 207-59,392-205 44,-418 216-167,-20 11 39,-39 18-46,-87 44 122,-202 90 62,237-111-81,-1-2-47,-13 5-80,1-2-98,-1-2-119,61-24 134,0-1-38,39-15 292,-16 5-127,22-7 85,0-1 72,10-3 28,1 0 44,2-1 52,3 0 61,48-26-14,9-4-16,1 0-55,0-1-48,0 0-39,51-29-31,192-116-175,-177 95 161,-42 22-48,-2-3-1,71-72 32,-117 100-14,-1-2 0,-2-2 0,-1-1 1,-3-1-1,-1-1 0,-2-2 0,0-2 14,-1-22-99,-23 53 22,-12 12-3,-37 10-122,0 12 103,9 3 72,-22 18 31,40-25 2,-357 256 151,252-176-141,-1 0-54,21-15-51,1 1-64,0 0-78,0-1-89,44-33 87,1-1-38,-1 0-39,1 0-43,-62 46 187,30-22 107,47-36 84,0 0 53,-14 12 127,29-23-52,0 0 38,-2 4 178,14-10 55,15-15-128,1 0-50,1-1-45,1 0-40,2 0 62,2-1-99,15-5 43,-9 1-14,66-23 58,0-3-79,18-11-49,46-24-34,-46 21-12,361-189 10,-368 186-22,-68 38 15,-21 15-31,-21 17 1,-137 116 95,-62 59-47,189-167-51,-38 37 26,-34 46-33,88-93 13,0 0-1,1 0 1,1 1 0,2 1-1,0 1 1,1 0-1,2 0 1,1 1-13,8-23 0,-8 28 32,6 2 64,3-31-82,0 0 1,0 0-1,1 0 0,-1 0 0,1 0 0,-1 0 0,1 0 0,0 0 0,-1 0 0,1 0 0,0-1 1,0 1-1,1 0-14,-1 0 18,1-1 0,-1 0 0,0 1 0,1-1 1,-1 0-1,1 0 0,0 0 0,-1 0 1,1 0-1,0-1 0,0 1 0,-1 0 0,1-1 1,0 1-1,0-1 0,1 0-18,60 4 91,-1-11-36,-36 2-44,0-2 0,-1-1 1,20-8-12,28-18-10,-2-3 0,24-19 10,-65 38 8,213-132-13,-6-10 0,96-94 5,-173 120 3,-7-8-1,-6-5 0,86-116-2,-194 215-17,-3-1 0,14-25 17,-74 99-59,-97 94-19,-9-1 37,-147 112 35,-307 198 51,265-216-18,-161 81 77,399-247-78,54-36-14,19-13-8,16-11 2,66-68 39,-19 31 118,38-26-163,82-50 144,5 12-87,195-103-56,-187 112 16,511-324 55,-311 163-67,207-193-5,-453 339-14,81-64-52,-169 151 66,-54 34 0,0 0 1,0 0-1,0 0 1,0 0-1,1-1 0,-1 1 1,0 0-1,0 0 1,0 0-1,0 0 1,0 0-1,1 0 0,-1 0 1,0 0-1,0 0 1,0 0-1,0 0 0,1 0 1,-1 0-1,0 0 1,0 0-1,0 0 1,0 0-1,0 0 0,1 0 1,-1 0-1,0 0 1,0 0-1,0 0 0,0 0 1,0 1-1,1-1 1,-1 0-1,0 0 1,0 0-1,0 0 0,0 0 1,0 0-1,0 0 1,0 1-1,0-1 1,1 0-1,-1 0 0,0 0 1,0 0-1,0 0 1,0 1-1,0-1 0,0 0 1,0 0-1,0 0 1,0 0-1,0 0 1,0 1-1,-6 20 30,-4 6-11,-1-1-1,-2 0 1,0 0-1,-17 21-18,-18 21 44,-23 21-44,-82 89 89,-51 36-89,-21-1-2,-154 108 2,-276 155-52,207-189 54,443-284-2,-91 57 32,-73 31-32,136-79 8,25-14-12,22-14-24,68-54-56,6 2 44,100-61 53,220-118 136,-238 147-147,242-155 53,169-149-55,-271 160-37,-12-14-82,-61 37-127,-178 165 171,-12 11-74,48-34 149,-89 75-10,-12 15-9,-9 11-16,-2-1 0,-16 19 35,-28 22-8,-8 1 8,-129 108 89,-31 11-89,-232 135 22,180-149-29,-8-12-1,-124 41 8,233-122 56,124-54 18,1-4 58,7-8 159,42-10-215,13-13-35,15-19 15,1 1 0,2 1 0,2 1 0,0 1 0,2 1 0,5-2-56,97-88 113,3 1-41,142-117-18,320-288-66,-505 436 26,-1-3-42,89-95-126,-23 14-62,6-20-371,6-26 587,-128 159-53,-37 51 37,-13 11-11,-46 33-47,2 2 37,-11 11 28,-31 28 40,-46 35 18,-96 63 34,-163 86-83,-279 113-33,658-365 88,-20 6-135,32-13 114,0 0 79,0 0 106,6-1-60,-1-1 38,64-35-1,-1-1-42,60-36 53,-18 9-118,5 0-50,209-120 21,4-5-45,305-183-76,-582 344 52,142-83-57,-109 68-8,1 2-1,43-13 75,-93 42-12,1 1 1,0 0 0,0 2-1,4 1 12,-26 4-2,0 1-1,0 0 1,0-1-1,-1 1 1,1 1 0,0-1-1,0 0 1,-1 1-1,1 0 1,0 0-1,0 0 3,-2 0-1,-1 0 0,1 0-1,-1 0 1,0-1 0,1 1-1,-1 0 1,0 1 0,0-1 0,0 0-1,0 0 1,0 0 0,0 1-1,0-1 1,0 0 0,0 1-1,0-1 1,-1 1 0,1 0 1,1 6-4,-1 0 0,-1 0 0,1 0 0,-1 0 1,0 0-1,-1 0 0,0 0 0,-2 7 4,3-8-1,-4 17 1,-2 0 0,0 0 0,-1-1 0,-1 0 0,-1 0 0,-1-1 0,-2 2 0,-17 26 12,-2-1 0,-24 27-12,-47 52 16,-5-5 0,-6-5 0,-9-1-16,-380 320 41,360-319-10,86-70-16,-118 103-12,96-71 20,8 8 50,53-60 18,8-8 35,9-20-121,0 1 1,0-1 0,-1 1 0,1-1-1,0 1 1,0-1 0,0 1 0,0-1-1,-1 1 1,1-1 0,0 1 0,0-1-1,0 1 1,0-1 0,0 1 0,0-1 0,0 1-1,1-1 1,-1 1 0,0 0 0,0-1-1,0 0 1,0 1 0,1-1 0,-1 1-1,0-1 1,1 1 0,-1-1 0,0 1-1,1-1 1,-1 0 0,0 1 0,1-1-1,-1 0 1,1 1 0,-1-1 0,0 0 0,1 0-1,-1 1 1,1-1 0,-1 0 0,1 0-1,-1 0 1,1 0 0,-1 1 0,1-1-1,-1 0 1,1 0 0,0 0 0,-1 0-1,1 0 1,-1 0 0,1 0 0,-1-1 0,1 1-1,-1 0-5,44 3 191,7-5-68,16-6-41,37-12-35,8-9-31,65-28-16,110-60-85,-145 51-6,-3-4-38,-2-2-43,-4-1-47,294-177-536,-249 140 404,15-8-114,-124 76 302,-21 17 67,-45 23 91,-1 1 0,1 0 0,0 0 0,0 0 1,-1 0-1,1 1 0,0-1 0,0 1 0,0 0 0,0 0 1,0 0 4,-2 0-1,-1 0 0,1 0 1,-1 0-1,1 0 0,-1 0 1,1 0-1,-1 1 0,1-1 1,-1 0-1,1 1 0,-1-1 1,1 0-1,-1 0 0,0 1 1,1-1-1,-1 1 0,1-1 1,-1 0-1,0 1 0,1-1 0,-1 1 1,0-1-1,0 1 0,1-1 1,-1 1-1,0-1 0,0 1 1,0-1-1,0 1 0,0 0 1,0-1-1,0 1 0,0-1 1,0 6-1,-1 0-1,-1-1 1,1 1-1,-1-1 0,0 1 1,0-1-1,0 0 0,-1 0 1,0 0-1,0 0 0,-1 0 2,-34 50-4,-3-2 0,-5 2 4,-166 178-10,-40 15 84,-223 166-74,139-152 90,50-52 61,-3-5 98,144-104-79,0-2 35,0 0 38,1-1 41,137-94-270,-63 44 107,-147 93 265,180-122-278,34-20-92,7-3-12,24-19-38,113-80-148,-57 43 147,69-46 25,34-17-2,-47 33-29,-120 77 31,141-90-98,1-1-59,0-1-51,0-2-43,93-68-230,120-98-354,-149 95 213,-13 4-91,152-143-899,-241 203 981,-70 64 362,-5 4 37,-22 21 112,17-17-61,-7 8 54,-7 7 44,-7 8 34,2 3 15,-25 16 46,1 0-1,-1 0 0,0 0 0,0 0 1,1 0-1,-1 0 0,0 0 0,0 0 1,1 0-1,-1 0 0,0 1 0,0-1 1,1 0-1,-1 0 0,0 0 0,0 0 1,0 0-1,1 0 0,-1 1 0,0-1 1,0 0-1,0 0 0,0 0 0,1 1 1,-1-1-1,0 0 0,0 0 0,0 0 1,0 1-1,0-1 0,0 0 0,0 0 1,0 1-1,1-1 0,-1 0 0,0 0 0,0 1 1,0-1-1,0 0 0,0 0 0,0 1 1,0-1-1,-1 0 0,1 0 0,0 1 1,0-1-1,0 0 0,0 0 0,0 1 1,0-1-2,-10 30 175,-22 26 93,-63 69 178,39-57-279,-189 203 257,46-76 65,-8-5-64,-52 30 24,-145 96 165,-13-16 19,134-109-150,47-37-18,1-5 75,196-124-418,-13 10 12,16-11-15,15-10-7,5-4 13,1-2 37,220-118-3,-47 20-86,163-92-62,-25 10-123,-2-7-86,-2-8-89,-5-8-91,-5-8-97,-9-8-97,-10-9-102,-10-8-104,84-111-692,-199 189 770,-57 58 300,-17 16 136,-3 1 83,-25 34 111,-37 50 70,-21 27 20,-24 30 35,-24 27 42,-21 19 50,-19 18 63,-168 180 369,21-47-191,-11-5 91,-9-5 74,-7-8 56,-65 41 173,-479 338 1097,658-506-1390,72-51-199,24-17-81,-39 27 63,6-15-78,88-55-120,25-16-55,48-32-18,133-88 17,110-68 17,106-52-40,-284 177 16,130-79-52,-2-1-84,-1-2-79,-4-4-72,-4-4-67,-5-7-61,-6-7-56,-7-9-49,-90 68 172,-9 2-33,26-31-209,67-84-632,-141 144 742,-22 25 162,-5 4 57,-5 4 52,-2 3 46,-2 2 43,0 1 36,-28 38 21,-12 18 26,-25 38-8,-33 40 36,3-8 60,-12 15 68,-55 70 148,-304 376 620,-25-7 55,-13-11 45,0-14 38,239-267-465,170-183-423,-16 15 24,-12 11 67,12-9 21,199-191-292,16-3 32,140-111-19,-183 151-3,165-134-100,271-240-433,-360 296 330,-4-3-36,38-44-130,-6-4-88,-7-5-106,-100 104 246,-2-1-33,119-154-695,-137 166 654,2-4 8,-11 14 84,-6 6 86,1-4 88,-52 74 128,-20 33 12,-78 135 33,22-51 32,-16 18 52,54-80-62,8-12-9,-64 94 136,-57 79 142,5-20-59,-4-2 37,-34 31 96,-99 99 246,-207 184 445,149-180-434,-85 60 14,45-58-19,77-69-70,79-73-79,81-76-206,68-56-136,59-41-90,15-17-17,11-16-34,0 2 0,2 0-1,1 1 1,5-2-11,115-115 38,-135 138-36,286-265 40,101-64-42,-3 15-54,-112 93-60,-1-4-87,-6-4-109,-138 114 107,-3-1-35,110-114-287,-16 0-76,-20 8-54,-25 12-75,26-55-399,-135 170 671,-21 26 115,-7 9 36,21-41-212,-27 33 108,-22 32 78,-14 41 327,0 1 0,0 0-1,0-1 1,1 1 0,-1 0 0,0 0-1,0-1 1,0 1 0,0 0 0,0-1 0,1 1-1,-1-1 1,0 1 0,0 0 0,0-1 0,0 1-1,0 0 1,0-1 0,0 1 0,0 0-1,-1-1 1,1 1 0,0 0 0,0-1 0,0 1-1,0 0 1,0-1 0,0 1 0,-1 0 0,1-1-1,0 1 1,0 0 0,-1-1 0,1 1-1,0 0 1,0 0 0,-1-1 0,1 1 0,0 0-1,-1 0 1,1 0 0,0 0 0,-1-1 0,1 1 6,-27 18-186,-15 20 120,-51 58 60,-30 42 73,27-24 77,31-37 4,-3 6 42,-91 109 312,41-51-34,-3 0-44,-1-1-39,-1 0-35,-65 68 116,-3 0-58,-197 203 288,-165 157 179,315-329-471,-27 24 103,2-3 94,196-194-411,2-1 332,-55 42-522,101-94 105,21-21-77,40-37-3,122-99 87,110-79-61,100-65-35,221-167-14,-202 143-56,-152 112-41,-4-4-69,-5-5-86,-6-6-104,-45 34-8,72-84-237,-28 16 16,-92 95 238,13-20-13,-24 23 81,-67 83 161,36-47-59,-49 58-25,30-52 200,-70 106-12,0 0-1,0 0 1,0 0 0,0 0 0,-1 0-1,1 0 1,-1-1 0,0 1 0,0-1-1,0-1 13,-37 43-189,20-19 167,-28 36 10,-13 18 40,-126 172 175,80-98-129,3 2 44,1 2 41,1 1 37,-93 157 288,5 4 96,12-10 37,-221 408 887,256-457-999,39-70-164,-20 30 205,44-80-251,48-86-221,-14 31 28,36-64-68,9-11-19,20-21-23,-11 8-1,150-121-77,308-285 16,-272 229-22,214-212-233,-143 126 17,-106 99 44,-4-3-73,-6-2-90,-6-3-105,84-139-677,-155 202 718,-46 68 134,-2-2 1,-2-1-1,14-43 357,-35 77-214,-18 26-25,-12 13 56,2 0 38,-21 25-45,-7 14 99,21-19 89,-18 22 42,16-18-3,-189 247 431,-309 401 507,365-480-647,-2-1 41,48-62-72,-1-2 34,1-1 39,-1-2 46,-47 53 95,3-15-40,133-150-361,-10 7 0,4-3 43,13-10 36,66-71-83,8-5-56,3-2-24,196-194-2,2-4-98,2-2-112,-128 126 47,1-1-33,-1-1-35,-1 1-37,0 0-37,-2 0-40,-2 1-41,-1 0-43,-1 0-45,-3 1-47,12-15-173,-51 54 149,-17 18 6,-5 4-97,-44 52 431,-5 9 35,-12 23-79,-14 33 75,-3-1 47,-34 53 8,-90 120 112,20-47 71,-21 19 83,-219 256 1467,-295 272-1638,424-487 392,-3-8 40,102-102-225,-55 41 50,-89 60 160,100-99-108,9-21 46,108-71-256,59-34-51,15-15 0,25-28-11,3 2 0,0 1 1,40-30-38,-21 18 34,192-170 118,75-55-77,299-259-82,-209 173-52,-70 61-86,-172 150 26,-2 0-39,1 0-109,62-59-210,-65 54 98,-26 21 64,-66 61 159,24-26-31,27-27-70,-107 111 179,-18 19 14,-7 8 45,0 0 0,0-1-1,-2 0 1,-3 3 19,-46 56-7,-22 20 35,-112 118 234,-280 267 221,230-235-156,123-120-109,1 2 49,1 1 60,3 3 69,3 3 79,4 2 89,69-81-180,32-41-175,8-7-42,7-5-39,9-8-37,107-66 16,2-8-50,65-50-45,1-6-59,-16 10-18,48-34-43,0-4-41,-74 54 16,-1-1-36,-25 19-5,0-1-33,-1 1-37,0 0-43,43-33-179,-2 1-97,-99 76 333,37-27-122,-78 61 213,1 1 1,25-12 138,-21 20-42,-28 8 42,0 0-1,-1 0 0,1 0 1,0 0-1,-1 0 0,1 0 0,-1 1 1,1-1-1,0 0 0,-1 0 1,1 1-1,-1-1 0,1 0 1,-1 1-1,1-1 0,-1 1 0,1-1 1,-1 1-1,1-1 0,-1 1 1,1-1-1,-1 1 0,0-1 0,1 1 1,-1-1-1,0 1 1,1 4-3,0 0 1,0 0-1,-1 1 0,0-1 0,0 0 0,-1 0 1,1 0-1,-1 0 0,0 0 0,-1 2 3,-8 33-5,-1 0 1,-2 0-1,-2-1 0,-8 13 5,-48 91 43,-146 222 388,115-212-217,14-27 12,-2-2 62,-1-2 81,-1-2 99,71-95-327,8-9-50,6-5 1,1 0 22,2 1 51,2-8 30,12-9-121,49-28-36,40-35-41,286-238-108,-259 198 37,0-1-41,-7 6-47,0 1-62,-1 4-75,1 3-87,-77 60 206,-28 24 111,-1 0-1,1 0 1,0 2 0,1-1 0,1 2 0,-1 0-1,4 0 70,-12 8-39,-7 14 1,-1 1 20,-1-1-1,0 0 1,-1 0 0,-1 0 0,0 0-1,-1 0 1,-3 6 18,-10 17-27,-1-1 1,-12 16 26,-79 113-7,-11-2 45,-10-4 43,-9-6 39,-6-5 37,-7-9 34,15-23 285,-41 19-476,-30 5 403,103-82-225,-3-13-52,109-45-126,0 0 0,-1 1-1,1-1 1,0 0 0,0 0 0,-1 0-1,1 1 1,0-1 0,-1 0 0,1 0-1,0 0 1,-1 0 0,1 0 0,0 0-1,-1 0 1,1 0 0,-1 0 0,1 0-1,0 0 1,-1 0 0,1 0 0,0 0-1,-1 0 1,1 0 0,0 0 0,-1 0-1,1 0 1,0 0 0,-1-1 0,1 1-1,0 0 1,-1 0 0,1 0 0,0-1-1,0 1 1,-1 0 0,1 0 0,0-1-1,0 1 1,0 0 0,-1 0 0,1-1 0,0 1-1,0 0 1,0-1 0,0 1 0,-1 0-1,1-1 1,0 1 0,0 0 0,0-1-1,0 1 1,0-1 0,0 1 0,0 0-1,0-1 1,8-26-38,-8 26 37,38-84-43,3 3 1,3 1-1,39-50 44,-23 35-8,2-4-18,2 0-47,0 1-40,1 1-35,66-105-233,156-274-644,-235 378 584,-6 1-44,-31 62 223,-2 0 1,-1 0 0,-2-1-1,1-11 262,-10 45-22,5-40-194,-6 1 55,0 39 150,0 0 1,-1 1 0,1-1 0,-1 1 0,0-1-1,0 0 1,0 1 0,0-1 0,0 1-1,-1 0 1,1-1 0,-1 1 0,1 0 0,-1 0-1,0 0 1,0 0 0,0 0 0,0 1 0,0-1-1,0 0 1,0 1 0,-1 0 0,1-1-1,-1 1 1,1 0 0,-1 0 0,1 0 0,-3 0 10,-3-1-19,0 1 0,0 0 0,0 0 0,0 1 0,-1 0 0,0 1 19,-54 10-66,-2 11 60,0 7 72,-202 106 542,-116 56 304,37-47-22,107-58-268,40-23-75,2-9 35,113-34-243,34-13-56,37-8-177,10-7-76,12-19-25,34-45 21,47-41 88,-68 87-88,369-425 107,-274 318-123,-1 0-45,-1-1-60,-2 0-77,-40 44 5,-1 0-46,-2-1-52,-2 0-57,-46 68 151,-25 33 59,-10 8 6,-21 27-53,-2-1 49,-2 1 42,-2 0 34,-35 35 36,-108 107 89,180-184-91,-133 131 102,-197 171 47,206-205-57,-4-6 54,-5-9 77,-6-10 98,141-75-157,1-1-40,3-3 26,6-5-96,20-19-71,-17 17 70,94-84 78,2-3-53,80-73-29,100-85-54,-114 103-22,-85 74-32,-1 0-38,35-30-108,-1 1-92,-2 3-107,-1 4-118,-73 62 303,-13 17 64,-10 13 49,-11 15 28,-10-2 61,-1 1 0,0-1 0,0 0 0,-1 0 1,1 1-1,-1-1 0,0 0 0,0 0 0,-1 2 17,-5 74-110,-12 2 45,-12 1 40,-9-2 36,22-50 16,-2-1 0,-2-1 0,0-1 0,-5 3-27,8-12 38,-1 0 0,-1-1 0,0-1 1,-2 0-1,-11 5-38,54-35 404,1-2-68,0-1-64,1-2-59,1 0-51,0-1-46,0-1-42,1-1-34,35-32-53,81-75-223,-91 83 227,-26 22 46,1 2 34,81-75-80,89-80-38,-64 61-41,-22 21-39,0 3-64,-94 79 162,81-63-162,-34 40 115,-61 34 75,0 1 0,0-1 0,0 1 0,0-1 0,0 1 0,0-1-1,0 1 1,0 0 0,0-1 0,0 1 0,0 0 0,1 0 0,-1 0 0,0 0 0,0 0-1,0 0 1,0 0 0,0 1 0,0-1 0,0 0 0,0 0 0,0 1 0,1-1 1,-2 1-2,1 0 0,-1 0 0,1 0 0,-1-1-1,1 1 1,-1 0 0,0 0 0,1 0 0,-1 0 0,0 0 0,0-1 0,1 1 0,-1 0 0,0 0 0,0 0 0,0 0 0,0 0 0,-1 0 0,1 0 0,0 0 0,0 0 2,-18 50-44,7-28 42,-2 0-1,0-2 1,-10 12 2,-33 38 31,-9 3-31,34-38 11,-28 27 11,2-3-29,22-18 41,10-6 46,5 2 66,19-37-9,1 0-41,1-1 2,6-2-46,-2 1 5,39-17 123,0-6-75,7-10-49,25-24-42,-29 22-4,39-29 3,180-128 15,-212 157-25,2 3 1,1 2-1,55-20-3,-106 48-42,8-2 4,27-8 107,-25 11-99,-8 2-31,-1 1-42,-1 1-51,-1 1-59,0 2-68,-2 1-76,-1 2-85,-1 2-94,-1-4 127,0 1-79,-1-1-112,1-2 247,-1-1-41,1 2-201,-1 0-90,-1 0-99,0 0-110,0 0-115,0 1-108,-1-1-95,0 0-83,-1 2-353,0 0-83,-1 1-425,-3 4-1168</inkml:trace>
  <inkml:trace contextRef="#ctx0" brushRef="#br2" timeOffset="188119.39">23383 2739 2625,'4'0'1954,"-1"0"-733,0 1-65,-2 0-68,0 1-75,0-1-80,-2 1-86,0 1-91,0-1-96,-1 1-103,0 0-106,-1 0-114,0 0-118,0 0-124,1-1-95,0 0-34,1-1-33,-1 1-34,1-1 56,-22 22 401,-3-1-36,-28 22 224,-5-2-111,-3-2-92,11-10-121,0-1-36,-102 49 254,32-22-221,66-32-117,0-3-1,-15 2-99,112-38 50,20-19 118,-32 17-103,510-279 321,-358 202-187,-1 6 88,-102 54-8,-56 25-123,-1 1 79,-21 8 86,-1 1-89,-1 0-105,0 1-34,-2 3 19,-7 7 14,6-7-54,-1-1 43,-30 25 156,-2 1-55,-2-1-50,-2-1-44,-43 27 13,-5-3-108,-167 81-135,202-107 118,1-2 34,-32 14-51,-2-4 1,-4-3 6,177-63-80,58-35 94,-35 14 12,366-159 72,2 21-90,-464 186-6,71-21-9,-79 25 12,1 0 0,0 1 0,-1-1 0,1 1 0,0 0 0,-1 1 0,5 0-5,-4 4 76,-6 9 72,-9 25 122,-9-2-89,-6-1-71,-5-2-55,-8 2-33,-2-1 0,-24 15-22,44-36 25,-184 131 28,60-57-37,-3-6 1,-80 29-17,246-118 126,2 1-73,39-11 18,103-44 35,0-3-47,167-66-42,267-104-94,-581 228 74,59-23-3,0 2 0,2 5-1,27-3 7,-21 19 3,-83 5-3,0 1 1,1 0-1,-1 0 0,0 0 1,1 0-1,-1 0 0,0 0 1,1 0-1,-1 0 0,0 1 1,0-1-1,1 0 0,-1 1 1,0-1-1,0 1 0,1-1 1,-1 1-1,0 0 0,0-1 1,0 1-1,0 0 0,0 0 1,0 0-1,0 0 1,0 0-1,0 0 0,-1 0 1,1 0-1,0 0 0,-1 0 1,1 1-1,-1-1 0,1 0 1,-1 0-1,1 1 0,-1 0 0,0 3-1,0 0 1,-1 0-1,1 1 0,-1-1 0,-1 0 0,1 0 0,-1 0 0,-1 2 1,-2 6-4,-1 0 0,0-1-1,-1 1 1,-1-1 0,0-1-1,0 0 1,-1 0 0,-3 2 4,-19 18-2,-1-1 1,-3 0 1,-39 29 10,-2-3 1,-3-4-1,-1-3 1,-15 2-11,25-17 73,-47 15-73,98-42 21,5-2-24,6-2 33,3-1 38,0-1 53,57-15 29,1-9-38,-21 9-65,102-42-12,76-25-32,143-60-17,-17-13 13,-116 50-53,-179 84 32,1-1-1,-33 15 16,1 1 0,-1 1 0,1-1 0,1 2 0,-1-1 0,0 1 1,1 1-1,0 0 0,8-1 7,-14 4-16,-9 10-14,-6 9-16,-2 0 1,0-1-1,-1 0 0,-1-1 0,-1 0 0,-11 9 46,-42 37-81,-3-3 50,35-30 37,-409 320-2,290-243 36,-2-6 55,121-79 43,33-21-102,-2 3 87,24-3 54,42-8-50,1-7-50,14-9-33,39-18-32,-22 7-7,319-117-25,19-30 20,-157 54-111,-141 61 4,-2-1-45,-15 10-11,-110 53 156,1 1-1,-1-1 0,0 1 1,1 1-1,0-1 1,-1 1-1,1 0 8,-1 5-12,-11 13-8,-7 8-6,-1 0 0,0-1-1,-8 9 27,-58 68-29,-10-7 23,-6-1 6,91-89-1,-124 113 7,-6-6 0,-4-6 0,-130 73-6,113-86 61,-2-7 60,113-63 159,68-35-110,3-1-101,7-5-67,577-313 155,-348 186-148,-118 64-43,-1 1-37,-2 1-46,-3 0-51,-73 42 43,23-14-93,-3 13-64,-61 33 162,-11 11 45,-14-3 70,1 0 1,0 0 0,-1 0-1,0 0 1,1 0 0,-1 0-1,0 0 1,0 1-1,0-1 1,-1 0 0,1 0-1,0 0 1,-1 0 0,1 0-1,-1 0 1,0 0 0,0 0-1,0 0 1,0-1-1,0 2 5,-10 21-50,0 0 0,-2 0-1,-14 18 51,1-6-31,-1-1-1,-4 0 32,-55 54-4,-26 16 4,105-99 0,-145 125 90,-154 101-90,15-36 65,98-73 33,185-117-90,-70 42 85,31-22 30,114-61 77,0 0-49,1-1-43,0 0-36,61-34-15,229-140-116,-210 114 96,178-130-98,-113 72-89,-103 74 11,-88 65 100,113-78-272,-79 63 213,-42 26 76,-12 12 9,-4-1 8,0 0 0,-1 0-1,1 0 1,-2-1 0,1 1-1,-1-1 1,0 0 0,-3 4 5,-29 38-43,-2-2 1,-15 11 42,-100 96 4,150-150-3,-209 193 218,-41 17-219,-244 173 182,232-184-43,8 2 62,-15 12 125,222-175-243,44-35-53,12-7-7,-6 1-23,8-1 3,0 0 1,0-1 0,0 0-1,-1-1 1,1 0-1,3-2-3,86-44 66,72-51-66,-104 60 4,302-193 20,-127 66-38,-43 22-37,-5-4-49,-36 21-32,-4-3-53,-4-3-60,-6-2-69,-64 59 86,80-76-382,-151 148 505,-4 4 38,-6 8 15,-20 25 15,-92 101-14,-9 4 95,26-33 41,-3-1 34,-100 95 191,53-65 190,-68 43-500,-33 8 391,200-149-258,41-27 46,12-6-74,26-6 89,55-19 41,1-6-105,17-11-68,55-30-56,-97 43 1,205-99-83,136-93 76,27-47-111,-168 91-10,-4-5-55,-6-1-68,-4 1-78,-165 120 193,50-37-75,37-27-89,-62 47 59,-28 21-28,-66 48 194,-10 13 35,-4 0 33,0-1 0,0 1 0,0-1 0,0 0 0,-1 1 0,1-1 0,-1 0 0,0 0 0,0 0 0,-1-1 0,0 2 0,-54 78 114,-67 72-114,69-87 33,-147 176 106,54-77 181,-32 18-320,85-96 174,-4-4-1,-76 48-173,96-80 93,-3-4 0,-32 13-93,94-51 24,17-9-19,0 0 0,0-1-1,0 1 1,0-1 0,0 0 0,0 0 0,0 0 0,0 0 0,-1 0 0,1 0 0,0-1 0,-3 0-5,15-8 24,164-118 3,235-181 90,-229 172-96,-46 34-80,-3-1-103,23-23-133,70-69-262,-9-10-7,-76 61 255,-27 20 130,-2-6 98,-109 129-21,-3 1 38,-30 20-53,-138 128 80,-6 13 88,-78 70 101,135-126-45,-43 37 77,-4 1 64,-1-4 83,-2-7 103,143-114-372,-6 4 97,28-20-87,7-5-8,35-26 19,184-131 86,2-5-95,-22 13-61,259-216-42,-322 246-34,-47 37-15,-17 13-24,0-1-42,-14 13-15,-1-1-42,-2 2-47,-1 2-51,-52 52 275,24-22-237,-28 26 259,0 0 0,0 0-1,0 0 1,0 0 0,0 1 0,0-1 0,0 0 0,0 0 0,0 0 0,0 0-1,0 0 1,0 0 0,0 0 0,0 0 0,0 1 0,0-1 0,0 0 0,0 0-1,0 0 1,0 0 0,0 0 0,0 0 0,0 0 0,0 0 0,0 1 0,0-1-1,0 0 1,0 0 0,0 0 0,0 0 0,0 0 0,0 0 0,0 0 0,0 0-1,0 0 1,0 0 0,0 0 0,1 1 0,-1-1 0,0 0 0,0 0 0,0 0-1,0 0 1,0 0 0,0 0 0,0 0 0,0 0 0,0 0 0,1 0 0,-1 0-1,0 0 1,0 0 0,0 0 0,0 0 0,0 0 0,0 0 0,0 0 0,0 0 0,1 0-1,-1 0 1,0 0 2,-14 25-137,-37 56 66,-5 0 40,-34 41 41,-6 2 46,9-11 12,-411 481 442,235-310-201,-2-8 49,25-15 23,221-239-330,-21 29 86,31-33-45,3 2 47,6-20-135,0 1 0,0-1 0,0 0 0,-1 1 0,1-1 0,0 0 0,0 1 0,0-1 0,0 1 0,0-1 0,0 0 0,0 1 0,0-1 0,0 1 0,0-1 0,0 0 0,1 1 0,-1-1 0,0 0 0,0 1 0,0-1 0,0 0 0,0 1 0,1-1 0,-1 0 0,0 1 0,0-1 0,1 0 0,-1 1 0,0-1 0,0 0 0,1 0 0,-1 1 0,0-1 0,1 0 0,-1 0 0,0 0 0,1 0 0,-1 1 0,1-1 0,-1 0 0,0 0 0,1 0 0,-1 0 0,0 0 0,1 0 0,-1 0 0,1 0 0,-1 0 0,0 0 0,1 0 0,-1 0 0,0 0 0,1-1-4,35 3 163,3-6-71,13-5-46,29-14-35,30-18-13,-2-4 0,-2-5 0,3-7 2,103-65-44,-10-7-50,8-23-138,-123 84 94,-26 21-11,-1 1-65,-1 1-80,0 3-98,-52 38 203,-14 15 18,-24 37-43,-3-2 78,-12 9 40,-35 36 5,-20 17 69,-3 0 33,-110 104 95,-54 35 136,-147 107 251,128-121-277,-7 3 75,-1-2 75,3-5 71,364-285-275,1 0-56,3-1-45,0 1-35,205-155-52,-164 119 47,141-126-37,-88 67-90,-32 25-95,-72 63 50,-1 1-40,-13 14-33,-51 46 101,-1 1 33,-3 0 6,-2 3 40,-9 4-6,3 1-26,-34 26-74,0 1 52,-21 20 24,-2 1 61,-118 97 25,34-41 1,-100 53-13,70-61 49,78-49 19,-1-2 40,-3-2 51,-1-3 58,102-46-38,7-5-61,6-6-47,4-2-33,29-27 1,-25 26 2,107-92-38,63-51 81,-50 42-30,-45 37-50,-16 12-34,0-1-39,-13 11-25,-1-2-38,0-1-45,-2-1-48,-74 76 96,1 0 37,-6 7 8,2-1 44,-43 50-29,-167 156 49,66-84 33,-50 27 80,105-88-1,-1-2 40,64-51-34,16-10-25,9-6 5,5-3 16,-1 2 35,20-17-52,2 1-45,17-9 22,81-49 56,1-6-51,94-68-25,87-83-34,-154 107-40,228-209 106,-208 180-99,-28 25-82,-62 57 17,0 1-33,1 0-37,-1 0-42,2 1-44,-1 0-49,-58 51 268,41-35-313,-24 22 152,-9 8 44,-2 4 48,-7 10 28,-10 14 8,-25 45-61,-6-1 64,-13 12 45,-32 35 41,33-44-18,-78 108 100,41-57 36,16-21 59,3-2 107,44-57-95,21-32-92,4-1-33,6-1 12,19-6 38,-23 2-103,43-9 126,-1-3-54,-1-2-44,0-4-33,136-70-55,-128 61 43,194-107-51,305-217 22,-362 217-12,-3-2-34,-2-1-48,-3 1-62,-157 118 141,21-16-40,59-44-128,-40 33 7,-54 39 153,-11 16 29,-6 7 9,0 0-1,-1-1 1,0 1 0,-1-1 0,-1-1-1,0 0 1,-1 0 0,-1-1 0,0 0-1,-3 2 0,-27 34 6,-470 539 34,281-355 91,-110 78-131,178-185 100,133-104-80,-2 3 16,29-21-26,22-14 3,145-96 38,95-79-87,-55 38 26,54-34-9,18-14 4,-93 68-51,-28 22-52,0 2-80,-78 52 35,1 4 0,2 3 1,14-1 162,-22 20-64,-73 25 63,0-1 1,1 1-1,-1 0 1,0-1-1,1 1 1,-1 0 0,1-1-1,-1 1 1,0 0-1,1 0 1,-1 0-1,1 0 1,-1-1 0,1 1-1,-1 0 1,1 0-1,-1 0 1,1 0-1,-1 0 1,1 0 0,-1 0-1,1 0 1,-1 0-1,0 0 1,1 1-1,-1-1 1,1 0-1,-1 0 1,1 0 0,-1 0-1,1 1 1,-1-1-1,0 0 1,1 1-1,-1-1 1,0 0 0,1 1-1,-1-1 1,0 0-1,1 1 1,-1-1-1,0 0 1,1 1-1,-1-1 1,0 1 0,0-1-1,0 1 1,0-1-1,1 1 1,-1 2-2,0 0-1,0 0 1,0 0-1,0 0 1,-1 0-1,1 0 1,-1 0-1,0 0 1,0 0-1,0 0 1,0 0-1,0 0 1,0-1-1,-1 1 1,-1 2 2,-15 20-32,0 0 0,-2-1 0,-22 21 32,-39 36-36,66-68 35,-118 107 49,-20 5-48,32-27 133,-81 86-133,188-170 54,0 2 1,1 0-1,-2 4-54,-7 26 181,21-45-172,1 0 0,-1 0 1,1-1-1,0 1 0,-1 0 0,1 0 0,0 0 0,0 0 0,-1 0 1,1 0-1,0-1 0,0 1 0,0 0 0,0 0 0,0 0 0,1 0 1,-1 0-1,0 0 0,0 0 0,0-1 0,1 2-9,26 2 224,-6-5-177,0 0 1,-1-2-1,21-4-47,36-15 37,1-9-36,-13-1-35,21-16 34,11-10 12,124-91-15,-10-16-77,-110 79 0,-3-2-34,-3-1-39,-2 0-42,-23 22-21,-69 66 214,0 0 0,0 0-1,0 0 1,0 0-1,0 0 1,0 1 0,0-1-1,0 0 1,0 0-1,0 1 1,1-1 0,-1 1-1,0-1 1,0 1-1,1 0 1,-1-1 0,0 1-1,0 0 1,1 0-1,-1 0 1,0 0 0,1 0-1,-1 0 3,0 2 1,-1 0-1,1 0 0,-1-1 0,0 1 1,0 0-1,0 0 0,0 0 0,0 0 0,0 0 1,0 0-1,-1 0 0,1 0 0,-1 0 1,1 0-1,-1 0 0,0 0 0,1-1 1,-2 2-1,-11 33 11,-3 0 1,0-1 0,-2-1 0,-2-1-1,-9 11-11,-128 163 71,108-145-48,-377 431 145,235-287-56,78-85-12,2 0 35,77-84-78,-11 11 120,-21 32-177,53-62 61,1 0-1,1 1 1,-8 19-61,18-37 6,1 0 1,-1 0-1,0 0 1,1 0-1,-1 0 0,1 0 1,0 0-1,-1 0 1,1 0-1,0 1 0,0-1 1,0 0-1,-1 0 1,1 0-1,1 0 1,-1 1-1,0-1 0,0 0 1,0 0-7,2 0 8,-1 0 0,0-1 1,1 1-1,-1-1 1,1 1-1,-1-1 0,0 1 1,1-1-1,-1 0 0,1 0 1,0 0-1,-1 0 0,1 0 1,-1 0-1,1 0 0,-1 0 1,1-1-1,-1 1-8,16-2 16,0-1 1,-1 0-1,1-1 0,2-2-16,65-29 16,-16-3-66,28-21 50,-58 35-18,122-83-426,88-79 444,-118 78-187,-4-4-48,-23 17-11,-4-2-54,-3-1-66,-4-1-75,-86 93 384,-9 18 15,-3 6 27,-1 0 0,-1-1 0,0 0 0,-2-1 0,-7 11 15,-68 83 0,66-87 0,-186 208 97,-16-9 38,-12-6 55,-4-5 71,-13 13 112,8 1 119,134-118-11,-36 51-481,108-114 99,1 1 1,3 2 0,2 2-1,1 1 1,-1 10-100,16-22 88,14-33-59,10-7-2,4-2-16,0 0 1,0-1-1,0-1 1,0 0-1,6-5-11,74-49-17,36-31-85,-1-5-40,-2-4-56,-2-4-72,-44 33 42,-3-1-44,-2-1-49,-3-1-54,-38 39 167,9-13-62,-31 29 139,0-5-49,-13 21 61,-17 16-21,-29 29-6,-2 1 39,-50 49-4,-2 5 113,-1 2 84,-233 221 430,111-124 3,-315 245 846,344-288-952,-68 59 49,159-127-306,2-3-43,76-66-61,25-16-52,1 0 0,-1 0 0,0 0 1,0 0-1,0 0 0,0 0 0,0 0 0,0 0 0,0-1 1,0 1-1,0 0 0,0 0 0,0 0 0,0 0 1,0 0-1,0 0 0,0 0 0,0-1 0,0 1 0,0 0 1,0 0-1,0 0 0,0 0 0,0 0 0,0 0 0,-1 0 1,1-1-1,0 1 0,0 0 0,0 0 0,0 0 0,0 0 1,0 0-1,0 0 0,0 0 0,0 0 0,0 0 0,0 0 1,-1 0-1,1 0 0,0 0 0,0 0 0,0-1 0,0 1 1,0 0-1,0 0 0,0 0 0,-1 0 0,1 0 0,0 0 1,0 0-1,0 0 0,0 0 0,0 0 0,0 0 0,0 1 1,-1-1-1,1 0 0,0 0 0,0 0 0,0 0 0,0 0 1,0 0-1,0 0 0,0 0 0,0 0 0,0 0 0,-1 0 0,17-25-14,-14 23 16,105-149-99,6-10-64,1-5-73,-6 4-83,-65 96 152,1-1-55,30-45-257,-1 0-120,-5 0-100,-7 3-81,-57 103 593,-2 4 72,-1 4 54,-1 2 40,-4 16 31,1-10-43,-20 43 21,-4 1 43,-36 51 134,7-21 44,-32 39 182,79-111-352,-195 250 615,99-143 50,-14 5-706,25-34 764,-57 38-764,63-61 830,-94 53-830,153-103 81,-1 0 10,14-5 4,40-19 168,-8-1-212,37-28-81,0-4-54,9-10-69,29-28-135,25-21-80,-96 85-9,-20 14 372,0 0 0,0 0 0,0 0 1,0 0-1,0 1 0,0-1 1,0 0-1,0 0 0,0 0 1,0 0-1,-1 0 0,1 0 1,0 0-1,0 0 0,0 0 1,0 1-1,0-1 0,0 0 0,0 0 1,0 0-1,0 0 0,0 0 1,0 0-1,0 0 0,0 1 1,0-1-1,0 0 0,0 0 1,0 0-1,0 0 0,0 0 0,0 0 1,0 0-1,0 1 0,1-1 1,-1 0-1,0 0 0,0 0 1,0 0-1,0 0 0,0 0 1,0 0-1,0 0 0,0 0 1,0 0-1,0 0 0,0 1 0,1-1 1,-1 0-1,0 0 0,0 0 1,0 0-1,0 0 0,0 0 1,0 0-1,0 0 0,1 0 1,-1 0-1,0 0 0,0 0 0,0 0 1,0 0-1,0 0 0,0 0 1,0 0-1,1 0 0,-1 0 5,-4 7-111,-3 3 41,-1 1 50,-2 2 60,-37 42-112,-23 19 72,-66 51 10,-10-7 61,0-13 40,-2-9 32,99-66-58,-1-1 41,80-47 59,2-4-52,2-2-46,1-3-42,38-30-58,3-5-105,112-87-382,-128 106 297,-48 35 117,-5 7 35,-7 12 25,-20 23 35,-27 25-40,-4-1 44,-36 27 67,-9-5 50,30-31 19,-2-2 0,-4-3-149,-70 30 139,113-59-94,-1-2 1,-1-1-1,0-2 1,-1 0-1,0-3 0,-13 2-45,40-9 7,-7 0-3,17-18 4,11-8 24,1 2 0,0 0 0,2 1 0,1 1 0,21-18-32,25-22 35,-35 33-35,10-8 15,2 1 0,1 2 0,1 3 0,21-10-15,-42 27 8,1 2-1,0 0 1,1 2-1,0 1 1,0 1-1,1 1 1,0 1-1,1 2 1,16-1-8,-43 5 1,0 0 1,0 0 0,0 0 0,0 0-1,1 1 1,-1-1 0,0 0-1,0 1 1,0-1 0,0 0-1,0 1 1,0 0 0,0-1 0,0 1-1,0-1 1,0 1 0,0 0-1,-1 0 1,1-1 0,0 1-1,0 0 1,-1 0 0,1 0-1,0 0 1,-1 0 0,1 0 0,-1 0-1,0 0 1,1 0 0,-1 0-1,0 0 1,1 1 0,-1-1-1,0 0 1,0 0 0,0 0 0,0 0-1,0 0 1,0 0 0,0 1-1,-1-1-1,1 6 2,-1 0 0,0 0 0,0 0 0,-1 0 0,0 0 0,0 0-1,-1-1-1,-6 14-2,-2 0-1,0-1 1,-1 0-1,-1-1 1,-10 11 2,-84 90-1,85-96 1,-136 142 24,60-65 59,4-1 101,101-101-127,11-8-37,239-185-10,106-73-4,-189 156-47,-54 39-51,-21 16-83,-49 30 40,-2 1-38,-29 18 110,-1 1 14,-5 7 15,-13 2 31,0-1-1,0 0 1,-1 1 0,1-1 0,-1 0 0,1 0 0,-1 1-1,1-1 1,-1 0 0,0 0 0,0 0 0,1 0 0,-1 0-1,0 0 1,0 0 0,0 0 0,-1 1 3,-49 54-149,-4-2 77,-16 10 61,-41 30 83,21-17 0,-51 44 61,-195 160 116,130-116-31,198-158-209,-81 60 93,34-34 3,42-28-81,10-8-9,24-24 18,84-80 113,29-17-146,130-95 46,288-183-62,-491 359 10,41-28-77,-2 4-81,2 4-68,4 5-56,-80 47 242,-24 11 45,-1-1-1,1 1 1,0-1 0,0 1 0,0 0 0,0 0 0,0-1-1,0 1 1,1 0 0,-1 0 0,0 0 0,0 0 0,0 0-1,0 0 1,0 0 0,0 1 0,0-1 0,0 0 0,0 1-1,1-1 2,-2 1 0,1 0-1,-1 0 0,1-1 0,-1 1 1,1 0-1,-1 0 0,1 0 1,-1-1-1,0 1 0,0 0 0,1 0 1,-1 0-1,0 0 0,0 0 1,0 0-1,0 0 0,0 0 0,0 0 1,0-1-1,0 1 0,0 0 1,-1 0-1,1 1 1,-9 23-42,-2-6-23,-1 0 1,-1 0-1,-8 8 65,-54 60-77,36-42 81,-200 210 45,132-147-4,-26 24 75,7 1 106,118-124-199,-42 49 106,32-27-42,11-1 45,7-29-133,0-1 0,0 0 0,0 0-1,0 1 1,0-1 0,0 0 0,1 0 0,-1 1 0,0-1 0,0 0 0,0 0 0,1 1 0,-1-1-1,0 0 1,0 0 0,0 0 0,1 0 0,-1 1 0,0-1 0,1 0 0,-1 0 0,0 0 0,0 0-1,1 0 1,-1 0 0,0 0 0,1 0 0,-1 0 0,0 0 0,0 0 0,1 0 0,-1 0 0,0 0-1,1 0 1,-1 0 0,0 0 0,1 0 0,-1 0 0,0 0 0,0 0 0,1-1 0,-1 1 0,0 0-1,0 0 1,1 0 0,-1-1-3,89-5 84,1-10-47,-37 2-48,-1-3 0,23-11 11,20-14-102,53-33 102,-50 20-15,32-22-29,-1-4-34,-2-2-35,0-2-38,5-3-47,0 2-43,0 4-46,0 5-47,-83 52 246,-17 10 53,-31 15 35,0-1 0,-1 1 0,1-1 0,0 1 0,0-1 0,-1 1 0,1-1 0,0 1 1,0 0-1,0 0 0,0-1 0,-1 1 0,1 0 0,0 0 0,0 0 0,0 0 0,0 0 0,0 0 0,0 0 0,0 0 0,0 0 0,-1 1 0,1-1 1,0 0-1,0 0 0,0 1 0,0-1 0,-1 1 0,1-1 0,0 1 0,0-1 0,-1 1 0,1-1 0,0 1 0,-1 0 0,0 1 4,0 0-1,0 1 1,0-1-1,-1 1 1,1-1-1,-1 0 0,1 1 1,-1-1-1,0 0 1,0 0-1,0 0 1,-1 0-1,1 1 1,-2 0-4,-22 36 22,-2-2 0,-1-1 1,-2-1-1,-7 3-22,-143 135 75,149-145-53,-192 168 143,47-42-21,62-49 36,23-15 55,6 2 103,64-70-216,-24 28 50,30-23-48,8-2 69,18-23-19,22-5-76,0-5-46,-6-2-47,-1-1 0,1-1 0,0-2-5,285-166-129,-11-23-110,-12-15-112,-11-7-115,-258 209 418,140-119-408,-60 46 94,-16 11-2,3-7-78,-92 93 369,0 3 40,-13 22-16,-78 88-42,14-32 89,-4 0 34,-58 64 50,27-19 108,4 8 82,9 6 70,67-86 60,-14 31-402,50-90 98,3-1-50,7-3-2,-3 0 0,31-7 81,-1-4-45,36-20-21,68-54-82,-117 71 30,94-65-48,10-15 68,9-17-29,-59 43-23,-3-1-43,-22 19-17,-2 0-37,-1-1-42,-2-1-49,-14 13-13,-29 32 92,-5 7 41,-16 11-41,-77 65 35,0 11 100,-36 29 70,15-21 39,-165 110 62,104-87 4,82-53-14,28-18 41,31-24-42,-1-1 55,34-20-87,4-8-40,6-6-77,-1 3-2,22-32-8,98-146 10,-45 56-34,-17 19-33,-6-3-49,-40 76 22,25-56-132,-18 31 12,-10 10-28,-5-1-77,-10 53 281,-1 1 8,1 0-1,-1 0 1,0 1-1,1-1 1,-1 0 0,0 1-1,0-1 1,0 0-1,0 0 1,-1 1-1,1-1 1,0 0-1,-1 0 1,1 1-1,-1-1 17,-1 1-13,1 0 0,-1 0 0,1 1-1,-1-1 1,1 1 0,-1-1 0,1 1-1,-1-1 1,0 1 0,1 0-1,-1 0 1,0 0 0,1 0 0,-1 0-1,0 0 1,1 0 0,-1 1 0,0-1-1,0 1 14,-71 13-128,2 12 82,-70 44 93,46-20 6,-64 25 307,-164 54-360,198-90 114,-3-8 35,-1-7 47,-2-9 60,130-15-254,0 0 0,0 0 1,0 1-1,-1-1 1,1 0-1,0 0 0,0 0 1,0 0-1,-1 0 0,1 0 1,0 0-1,0-1 1,0 1-1,0 0 0,0-1 1,0 1-1,-1-1 0,1 1 1,0-1-1,0 1 1,0-1-1,1 0 0,-1 0 1,0 1-1,0-1 0,0 0 1,0 0-3,0-2 1,0-1 0,0 1-1,1 0 1,-1 0 0,1-1 0,0 1 0,-1 0 0,1-1 0,1 1 0,-1 0-1,1-1 1,-1 1 0,1 0 0,0-1 0,0 1 0,0 0 0,1 0 0,-1 0-1,36-68 15,-24 48-9,82-148-28,137-247 91,-136 237-83,-18 30-59,-3-1-81,-4 1-104,-37 75 83,-2 0-36,-5 11 29,-10 17 55,-11 15 50,-10 22 20,-6 16-33,-95 91 104,0 3 76,-1 3 62,0 1 45,-218 207 508,182-181-427,40-39-116,-1-4-45,-41 28 172,-195 132 479,333-244-702,13-13-53,22-24-18,209-253 3,-13-18-91,-116 149-2,-3-1-39,-2-2-46,-2 0-52,-26 39 10,-2 1-62,8-24-113,29-79-242,-93 179 531,-10 18 40,-6 17 17,-12 13-5,-36 24-46,1 6 57,-49 52 78,35-29 64,-353 329 651,154-162-309,82-85-189,78-64-65,3-2 47,32-27-6,9-8 29,-2-2 79,55-35-204,1-2-52,3-5-27,6-7-62,-4 7 35,240-248 32,22-22-74,-120 109-65,-3-5-110,-74 85 48,-1 0-38,-2 0-40,-1 1-44,-53 69 178,3-3-2,6-8-31,-10 9-11,-3 1-46,0-5-90,-9 20 87,-14 12 17,-43 33 0,-1 3 73,-28 26 59,0 4 80,-56 46 73,7-9 141,-3-1-56,-289 217 245,160-143-154,86-70-25,28-25 24,-2-7 83,116-65-222,22-10-83,7-7-35,9-9-26,19-20-8,31-23 28,3 1 0,9-3-32,12-12 16,431-386-11,-335 302-51,0 2-63,-65 56-8,-3 1-38,-35 29 19,-2 0-33,41-43-203,-53 51 136,-1-3-38,-13 13 44,-15 15 62,-18 20 39,-3 4 39,-5 3-12,-23 21-22,-66 59 99,-1 2 34,-98 80 91,8-9 69,-335 268 457,298-245-398,88-73 25,89-71-119,-3-1 63,67-46-58,5-8-88,11-12-17,395-333 75,-139 123-107,-135 113-40,1 0-33,0-1-41,-1-2-44,-44 37 0,1-3-52,114-110-318,-55 40-647,68-95 1173,-207 223-98,-16 18 36,-19 26 62,6-9-28,-19 11 19,-6 4 9,0 1-1,1 1 1,-1 1 0,2 0 0,-1 1-1,1 2 1,-69 47 34,57-37-10,-89 62 147,-1 3-40,-301 213 219,235-176-143,115-78-102,-158 107 253,124-71-123,12 7 70,76-66-62,29-25-23,14-13-79,-13 7-119,-3 0-42,102-72 68,-1-8-44,-2-5-39,-2-6-33,62-64-98,74-85-167,-70 66 95,-2-3-75,-1 0-68,-2 0-62,42-45-188,-151 164 455,-18 24 64,-15 24 68,-27 18 44,0 0 0,1 0 0,-1 1 0,0-1 0,0 0 0,1 0 0,-1 0 0,0 0 0,0 0 0,1 0 0,-1 1 0,0-1 0,0 0 0,1 0 0,-1 0 0,0 1 0,0-1 0,1 0 0,-1 0 0,0 1 0,0-1 0,0 0 0,0 0 0,0 1 0,1-1 0,-1 0 0,0 1 0,0-1 0,0 0 0,0 0 0,0 1 0,0-1 0,0 0 0,0 1 0,0-1 0,0 0 0,0 1 0,0-1 0,0 0 0,0 0 0,-1 1 0,1-1 0,0 0 0,0 1 0,0-1 0,-3 9 9,0 1-1,0-1 1,-1 0 0,0 0 0,-3 3-9,-93 148 101,-138 183 3,-140 166 194,296-400-233,51-68-19,-71 97 124,60-76 51,-9 20-221,32-47 97,1 2 1,2-1-1,-1 7-97,9-18 77,1 0 1,1 0-1,1 0 0,2 1 0,-1 6-77,3-21 36,0 0 0,1 0 0,0 0 0,1-1 0,0 1 0,1 0-1,0 0 1,0-1 0,1 1 0,1-1 0,3 8-36,-4-13 18,0 0 0,0-1 0,1 1 1,-1-1-1,1 0 0,0 0 0,0 0 0,1-1 0,-1 1 0,1-1 0,-1 0 0,2 0-18,51 19 82,26-8-46,-9-9-23,60-5-13,-122 0 2,55-4-7,0-3 1,0-3-1,-1-3 1,0-3-1,-1-3 1,-1-2-1,-1-3 1,4-5 4,41-22-34,62-41 34,88-73-72,-31 0-129,-83 50 7,-27 16-41,-4-4-95,-64 57 124,-17 16 36,-16 19 74,-16 11 95,0 0 1,0 0-1,1 0 0,-1 0 0,0 0 0,0 0 0,0 0 1,0 0-1,0 0 0,1 0 0,-1 0 0,0 0 1,0 0-1,0 0 0,0 1 0,0-1 0,1 0 0,-1 0 1,0 0-1,0 0 0,0 0 0,0 0 0,0 0 1,0 0-1,0 1 0,0-1 0,0 0 0,1 0 0,-1 0 1,0 0-1,0 0 0,0 1 0,0-1 0,0 0 1,0 0-1,0 0 0,0 0 0,0 0 0,0 1 0,0-1 1,0 0-1,0 0 0,0 0 0,0 0 0,0 0 1,0 1-1,0-1 0,0 0 0,0 0 0,-1 0 0,1 0 1,0 0-1,0 1 1,-2 5-3,-1 1-1,1 0 1,-1-1 0,-1 0-1,1 0 1,-1 0 0,0 0-1,-1 1 4,-193 254 2,-21 3 52,115-142-4,-60 56-65,76-95 42,-6-6 69,29-29 25,-5-4 56,71-44-35,1 0-58,24-4 53,35-22-20,1-7-48,-16 3-31,32-26-38,-3-6-27,13-17 27,-26 19 14,19-23-17,-4-4-1,-3-3 1,8-21 3,-39 46-28,-2-2 0,-4-1 1,0-7 27,-2-15-48,-34 89 45,-1-1 1,1 1 0,-1 0 0,1 0-1,-1 0 1,1-1 0,-1 1 0,0 0-1,1-1 1,-1 1 0,0 0-1,0-1 1,0 1 0,0 0 0,0-1-1,-1 1 1,1 0 0,0-1 0,0 1-1,-1 0 1,1-1 0,-1 1 0,0 0-1,1 0 1,-1 0 0,0 0 0,1-1-1,-1 1 1,-1 0 2,0 0-6,-1 1 0,1 0 0,-1-1 0,1 1 1,-1 1-1,0-1 0,1 0 0,-1 0 0,1 1 0,-1 0 0,1-1 0,-1 1 0,1 0 0,0 0 0,-1 0 1,1 1 5,-18 7-15,1 1 0,0 0 0,-4 4 15,-103 79-17,101-74 14,-87 66 3,-414 307 13,325-255 39,-153 75-52,307-186 28,-50 18-28,80-37-3,0-2 1,-1 0-1,1 0 1,-1-2-1,0 0 1,-1-1-1,-7-1 3,26-1 0,0 0-1,-1 0 1,1 0-1,-1 0 0,1 0 0,0 0 0,-1 0 0,1 0 1,-1 0-1,1 0 0,0 0 0,-1 0 0,1 0 0,-1 0 1,1 0-1,0 0 0,-1-1 0,1 1 0,0 0 1,-1 0-1,1 0 0,0-1 0,-1 1 0,1 0 0,0 0 1,-1-1-1,1 1 0,0 0 0,0-1 0,-1 1 0,1 0 1,0-1-1,0 1 0,0 0 0,-1-1 0,1 1 0,0 0 1,0-1-1,0 1 0,0-1 0,0 1 0,0 0 1,0-1 0,-1-5-7,0 0 0,1 0 0,0 0 0,0 0 0,1 0 0,0 0 0,1-4 7,3-11-2,1 0 1,1 1-1,6-10 2,30-63 13,4 3-1,23-28-12,122-176-41,-142 220 22,16-25-27,-2 0-42,32-47-137,-47 74 67,0 0-34,-35 53 80,0 2 39,-4 9 33,-12 18 27,-23 45 33,-2 0 0,-7 4-20,-77 111 98,-144 153 159,-38-5 107,227-252-244,1 0 38,-19 19 123,1 0 106,60-62-243,18-21-46,13-14-42,8-8-37,3-6-37,129-184 14,-86 115-28,4-12-77,-35 52 14,-1 0-33,6-15-88,-2 0-70,-3-1-80,-3 0-89,-4 0-99,-2 0-110,-5 0-118,-10 36 343,-1-1-33,-3 21 80,-2 1-45,1 1-53,-2 2-61,1 1-70,-1 1-79,0 0-86,0 0-95,0 2 104,0 0-60,0 0-53,0 0-45,0-2-240,0 1-45,0-3-289,0-4-803</inkml:trace>
  <inkml:trace contextRef="#ctx0" brushRef="#br2" timeOffset="192197.28">4057 8429 9780,'18'12'1190,"-7"-5"-460,-3-1-191,-2-2-87,-3-3-221,-1 1-39,0-1 94,-1-3-104,0-2-72,-4-41 306,-5-1-97,-3 1-84,-5-1-69,-13-26-8,-21-35-56,24 52-52,-91-170 145,65 131-50,19 35 11,31 56-35,1 0-40,-2-3-16,0-1-90,-3-7-139,4 10 145,0 0 43,1 0 81,0 0 107,0 2-46,1 1 43,-1 0 46,1 0 50,0 1 55,0 0 57,1 0 63,-1 0 65,19 29 60,1 0-115,1 0-103,2 0-89,5 7-40,1-1-88,6 8-51,19 20-34,-12-13-22,-14-18 11,-6-5 23,-1 0 43,9 14-64,-22-30-63,-1 0 0,1-1-1,1 0 1,0 0 0,0 0-1,1-1 1,3 1-13,-13-9-3,0-1 1,0 0-1,1 0 0,-1 0 1,0 0-1,0 1 1,0-1-1,1 0 0,-1 0 1,0 0-1,0 0 1,0 0-1,1 0 0,-1 0 1,0 0-1,0 0 0,1 0 1,-1 0-1,0 0 1,0 0-1,1 0 0,-1 0 1,0 0-1,0 0 1,1 0-1,-1 0 0,0 0 1,0 0-1,0 0 0,1 0 1,-1 0-1,0 0 1,0-1-1,0 1 0,1 0 1,-1 0-1,0 0 0,0 0 1,0-1-1,0 1 1,1 0 2,1-13-108,-5-22-144,-8-15 48,-6-1 70,-5 0 53,-3 1 40,-30-43-28,-11-7 69,29 44-95,-25-40 23,-55-81 29,101 150 264,16 18-42,10 13 35,-3 1-41,-4-3-34,24 16 322,-1 0-95,1 2-82,-1 0-70,5 6-32,-1 1-61,62 57 85,-53-48-86,1 0 84,31 28 136,0 2-63,-12-13-95,-1 1-37,61 52 45,2-3-119,2-5-105,-115-92 15,16 12 3,-14-13-20,1 0-66,1-1-96,-6-4-292,-2-3 96,-2-13-291,-2 12 536,1-16-172,-1 0 35,0-20-188,0-1 115,-2 0 96,-1 4 92,-1 0 48,-2-7-52,-2 0 0,-13-40 175,-13-25-166,-7-23 51,7 6 116,33 108 23,7 14 19,6 7 67,6 7 89,24 22 266,3 8-109,1 5-107,1 1-100,-16-15-104,80 80 30,1 2 36,300 295 420,-197-216-316,-105-101-151,1-5-41,-56-49-31,-43-35-41,-10-11-72,-2-12-131,-2-1 37,-11-23-129,-3 9 128,-12-21-65,17 38 185,-55-105-381,-3 0 73,-2-1 70,-1 0 70,-19-33 28,1 0 108,17 27 101,3 12 46,7-3-1,-31-85-18,64 110 14,30 95-5,-1 0 0,1 0 0,-1 0 0,1 1 0,0-1 0,0 0 0,0 0 0,0 0 0,0 0 0,1 0 0,-1 0 0,0 0 0,1 0 0,0 1 0,-1-2-9,1 3 10,-1-1 1,1 0-1,0 1 0,-1-1 0,1 0 0,-1 1 1,1-1-1,0 1 0,-1-1 0,1 1 1,0-1-1,0 1 0,0-1 0,-1 1 0,1 0 1,0 0-1,0-1 0,0 1 0,0 0 0,-1 0 1,1 0-1,0 0 0,0 0-10,26 5 327,3 7 83,-9 0-76,-1 1 0,0 1-1,5 6-333,21 18 394,93 81 208,-2 7-110,-1 3-96,-2 4-84,-27-24-113,-1 0-37,51 56 24,-2-1-45,11 12-13,5 4-76,153 161 40,-219-229-98,-3-2-34,-94-102-379,-8-9 110,-6-8 86,-5-7 60,-35-42-181,26 32 148,-188-228-26,3-4 106,4 4 71,-259-346 9,322 417-6,0 0-36,46 60-76,-29-44-153,94 130 227,-55-79-160,33 41 116,14 13 57,5 0 44,27 56 26,0 0-1,1-1 1,0 1 0,0-1-1,1 1 1,-1-1 0,1 0-1,0-3-2,1 10 3,0 0-1,0 0 1,0-1-1,0 1 0,0 0 1,0-1-1,0 1 0,0 0 1,0 0-1,0-1 1,0 1-1,1 0 0,-1 0 1,0-1-1,0 1 0,0 0 1,0 0-1,0-1 0,1 1 1,-1 0-1,0 0 1,0-1-1,0 1 0,0 0 1,1 0-1,-1 0 0,0 0 1,0-1-1,1 1 1,-1 0-1,0 0 0,0 0 1,1 0-1,-1 0 0,0 0 1,1 0-3,6 1 105,6 2 67,20 10 282,0 3-89,-1 3-76,0 3-65,20 17 31,29 29-16,-75-63-227,106 91 197,1 3-35,113 103 85,42 49-63,125 129-17,50 81-137,-238-216-52,-114-124-35,-1 10 45,-27-27-63,-48-72 9,-2 0-46,-13-31-159,-2-3 87,-1-2 62,-9-13-74,3 4 5,-62-103-148,0-1 61,0 1 53,-1-1 49,-14-24 18,-1 1 47,-18-29 24,-55-83 10,0 1-5,51 85-14,18 29-26,0 0-50,14 24-19,0 1-50,-1 1-56,0 1-63,-50-67-292,64 88 309,26 37 155,6 6 39,-20-29-38,20 23 119,26 37 82,8 8 41,8 10 48,9 7 58,7 9 67,6 7 78,4 5 61,67 63 587,-60-54-670,3 4-59,3 4-52,14 13-15,39 38 27,221 218 300,-68-62-89,-3 7-117,-3 5-99,-2 5-78,141 168-46,184 222-71,-336-388 21,-155-181-15,-66-81-18,-11-21-24,-5-6-5,-3-8-34,-12-22-114,-83-149-593,42 89 599,-44-77 52,11 23-22,-1-1 38,-350-591-267,276 485 162,80 135 65,0 1-40,-2 1-46,0 2-53,-2 2-61,-2 2-66,-233-288-1316,168 233 947,82 98 445,4 5 41,3 6 43,5 6 43,5 6 43,4 7 40,-12-13 7,8 10 49,3 7 48,0 2 44,46 38 29,6 5 17,3 3 72,4 5 89,11 15 341,0-2-81,0-1-70,0-2-62,3 3 4,1 0-56,5 3 7,16 14 110,-14-13-150,4 4 36,25 23 96,5 4-52,6 4-41,5 4-33,106 90 240,-18-16-153,-31-25-80,1 2-36,129 117 139,-1 5-113,-2 4-92,-27-22-79,-2 2-43,493 503-1,-425-415 11,-30-21 98,-165-173-121,-61-70-27,-28-34-18,-16-20-45,-32-46-46,-25-30-40,-127-164-135,-78-94 171,74 97 117,1-2-86,65 85-18,1 1-34,-130-164-217,-4 4-115,-6 5-103,-7 9-91,-9 8-81,-11 14-69,-13 13-57,130 129 412,77 66 223,37 31 127,6 6 42,-96-66 25,149 106 245,3 4-32,9 8 133,11 10 98,-2-4-37,77 65 994,-39-35-858,-25-19-301,3 1-34,49 41 120,9 8-96,223 188 219,61 55 18,-149-123-287,0 3-59,27 27-41,453 419-27,-411-365 14,-35-30 53,-6 0 80,54 67 123,-200-203-146,-2-1-54,-6-13-64,-81-87-31,-23-28-13,-14-16-40,-7-6-67,-141-167-265,72 92 304,-72-79 32,-76-80-44,150 169 21,-148-167-147,0-3-40,22 24-29,-2 1-70,-2 2-88,-3 3-105,111 123 229,-2 1-32,0 2-36,-2 2-37,-1 2-40,-1 2-43,-2 3-43,-1 3-47,60 52 411,6 7 59,-35-25-5,73 56 117,-9-8 8,7 6 45,10 7 63,8 5 85,11 7 67,7 5 62,72 47 775,-3 0-432,73 53 192,1 3-203,21 16-70,9 8-124,1 2-77,0 3-69,0 1-60,38 31-16,-2 2-58,43 38-18,124 110 24,13 30-41,-11 20-48,-21 16-63,-31 11-77,-297-343 42,-4-6-4,-2 3 1,33 55 13,-68-98-34,-17-23-42,-38-41-107,0-3 32,-107-135-179,-72-98 12,-81-92-430,-437-496-787,513 613 1009,-2 3-77,66 77 110,-1 2-64,-1 2-75,0 2-84,144 149 681,-26-28-1,17 17 45,17 10 51,19 30-55,1-1 1,0 1-1,0-1 1,-1 1-1,1-1 1,0 1-1,0-1 1,-1 1-1,1-1 1,0 0-1,0 1 1,0-1-1,0 1 1,0-1-1,0 0 1,0 1-1,0-1 1,0 1-1,0-1 1,0 1-1,1-1 1,-1 0-1,0 1 1,0-1-1,1 1 0,-1-1 1,0 1-6,7-3 133,5 5 54,4 3 64,5 5 75,17 10 204,89 55 879,-70-40-971,5 4-60,4 3-54,5 4-50,51 34 80,82 57 50,-5-2-92,-1 3-46,-2 3-43,-1 3-39,192 151 84,-6 8-110,68 71-73,556 525-44,-1013-908-273,-8-14 5,-12-18-7,2 8 9,-83-94-462,49 58 430,42 48 195,-83-94-167,-70-83 10,25 29-90,1-3 53,-294-352-367,258 306 350,-1 1-57,61 74 62,0 0-50,20 25 8,0 1-47,0 2-53,1 1-58,17 21 10,-3-4-49,12 13 72,30 33 186,8 7 52,7 8 50,9 7 43,8 8 44,8 7 46,8 6 53,8 6 58,9 6 64,8 5 75,8 7 83,10 7 93,21 14 206,136 89 1027,-119-70-1104,5 5-43,105 72 391,-83-55-466,-1 0-40,1 0-37,0 2-36,113 80 211,0 3-116,43 34-50,-1 2-113,49 41-60,145 121-24,-158-109-12,-89-54-21,-163-143-108,15 22-17,-45-49 39,-2-2-45,-3-3-44,-5-6-41,-7-10-40,-8-11-38,-10-16-36,-11-17-33,-22-30 3,-2-1 50,-1-1 40,-2 0 35,-43-57-27,-135-167-86,117 150 33,-35-42-47,-88-90-189,-11 14 29,79 103 214,108 106 171,53 46 27,66 56 682,19 11-697,33 24 458,-21-13-213,100 79 91,-140-112-257,834 677 1429,-668-528-1159,-6 6-38,-7 5-52,-8 7-65,-174-182-180,78 87 46,-47-43-51,-43-52-41,-12-17-36,-9-13-43,-5-7-46,-115-148-303,-1-4 115,-1-4 94,0-2 71,-34-43 24,-227-291-150,273 361 168,1 5-48,10 20 65,-35-47 4,143 172 114,1-1 0,1 1 0,-1 0-1,0-1 1,0 1 0,1-1 0,0 1 0,-1-1 0,1 0 0,0 1-1,0-1 1,0 0 0,1 0 0,-1 0 0,1-1 3,0 4 0,0-1-1,1 1 1,-1-1 0,0 1 0,0 0 0,1-1 0,-1 1 0,1 0 0,-1 0-1,0-1 1,1 1 0,-1 0 0,1 0 0,-1 0 0,1-1 0,-1 1-1,0 0 1,1 0 0,-1 0 0,1 0 0,-1 0 0,1 0 0,-1 0 0,1 0-1,-1 0 1,1 0 0,-1 0 0,1 0 0,-1 0 0,1 1 0,32 9 38,31 19 127,-1 3 1,-2 3-1,34 27-165,179 140 454,-229-167-382,197 155 284,0 7-40,-7 6-60,-11 4-77,-179-164-159,-2 2 0,-2 2 0,-2 1 0,10 19-20,-16-5-11,-32-62 7,-1 1-1,1-1 1,-1 1 0,0-1-1,1 1 1,-1-1-1,0 1 1,1-1 0,-1 1-1,0-1 1,0 1 0,0-1-1,1 1 1,-1-1-1,0 1 1,0 0 0,0-1-1,0 1 1,0-1-1,0 1 1,0-1 0,0 1-1,0 0 1,0-1 0,0 1-1,-1-1 1,1 1-1,0-1 1,0 1 0,-1-1-1,1 1 1,0-1 0,-1 1-1,1-1 1,0 1-1,-1-1 1,1 0 0,0 1-1,-1-1 1,1 1-1,-1-1 1,1 0 0,-1 1-1,1-1 1,-1 0 0,1 0-1,-1 0 1,1 1-1,-1-1 1,0 0 0,1 0-1,-1 0 1,1 0-1,-1 0 1,1 0 0,-1 0-1,0 0 1,1 0 4,-4-1-39,-1 1-1,1-1 1,0-1 0,0 1 0,0-1-1,0 1 1,0-1 0,-2-1 39,-48-34-304,0-12 91,11 4 90,-21-25-19,49 53 110,-99-115-169,3-4 53,-19-32 21,-63-89 0,-35-45-18,74 107-3,-55-53-70,99 120 134,27 22 47,82 104 37,-2-2-4,1 0 0,-1 0 0,1-1 0,0 1 0,0-1 0,0 1 0,0-1 0,1 0 4,1 5 0,0-1-1,0 1 1,0 0 0,0-1 0,0 1 0,0-1 0,0 1 0,0-1 0,0 1 0,0 0 0,0-1 0,0 1 0,1-1 0,-1 1 0,0 0 0,0-1 0,0 1 0,1 0 0,-1-1 0,0 1 0,1 0 0,-1-1 0,0 1-1,1 0 1,-1 0 0,0-1 0,1 1 0,-1 0 0,0 0 0,1 0 0,-1-1 0,1 1 0,27 2 50,2 5 91,0 2 1,21 9-142,57 33 227,104 78 152,-139-82-244,237 154 381,-103-64-131,-57-38-64,-98-63-198,-44-27-111,-13-6-28,-25-11-105,-15-13-107,1-3-1,-7-6 229,-91-67-398,-132-124-294,212 169 534,7 6 45,-55-45-72,3-3 45,5-4 42,11-3 34,81 90 52,2-1 1,-1 0 0,2 0 0,-1 0 0,2-1 0,-2-4 11,8 16-1,-1 0 1,0 0-1,0 0 0,1-1 1,-1 1-1,1-1 0,-1 1 0,1 0 1,-1-1-1,1 1 0,0-1 1,0 1-1,0-1 0,0 1 1,0 0-1,0-1 0,0 1 1,0-1-1,1 1 0,-1-1 1,0 1-1,1 0 0,-1-1 1,1 1-1,0 0 0,-1-1 1,1 1-1,0 0 0,0 0 1,0 0-1,0 0 0,0-1 1,0 1-1,0 1 0,0-1 1,0 0-1,1 0 0,-1 0 1,1 0 0,6-1 2,0 0 0,-1 1 1,1 0-1,0 0 0,0 1 1,0 0-1,3 1-2,10-1 13,18 1 34,-1 1 0,1 2 0,-1 2 0,6 2-47,16 7 118,-1 2 0,19 11-118,114 54 289,-8 9 60,-172-85-323,8 4 13,95 49 154,-1 6-44,-77-43-100,-2 2 0,0 1 0,-2 2-1,27 28-48,-40-28 0,-18-16-29,-2-9-87,-1-2 37,-10-2-114,10 1 154,-29-12-172,0-7 48,-4-11 16,-14-25-11,34 37 97,1-1 1,1-1-1,1 0 1,-1-5 60,-1-9-115,5 2-33,7 30 140,1 0 1,-1 1 0,1-1 0,0 0-1,0 1 1,0-1 0,0 0-1,1 0 1,-1 1 0,1-1 0,-1 0-1,1 1 1,0-1 0,0 0 7,0 1-2,0 1 0,0-1 1,1 0-1,-1 1 0,0 0 0,1-1 0,-1 1 1,0 0-1,1-1 0,0 1 0,-1 0 0,1 0 1,0 0-1,-1 1 0,3-2 2,5 0 5,0 0 0,0 1 0,0-1 0,0 2 0,0-1 0,1 1 0,2 1-5,5-1 3,42 2 0,-1 2 1,-1 3-1,1 2 1,-1 3-1,-1 2 0,0 3 1,31 14-4,-41-14 1,51 20 12,-40-6-83,-56-30-38,0-1 57,0 1 55,3 2 137,-3-2-151,-1 0-37,-1-1-41,0 1-50,0-1-57,-1 1-65,0-1-74,-1 0-81,-1 0-90,-18-1-575,5-1 321,1 0 77,-1-1-60,3-1 66,-1 0-64,0-1-72,0-1-82,8 3 394,-1 0-33,-7-4-618,-4-2-346,-9-4-875,28 13 2367</inkml:trace>
  <inkml:trace contextRef="#ctx0" brushRef="#br2" timeOffset="194115.67">8134 1973 7796,'0'0'2070,"0"0"-790,0 0-547,0 0-48,0 0 581,0 0-83,0 0-58,0 0-476,0 0-38,0 0-236,0 0-33,0 0 32,0 0-56,0 0-52,0 0-45,0 0-40,0 0-32,0 0 76,62 24 95,197 77-50,-142-51-103,-98-41-128,0-2 1,0 0-1,11 2-39,-26-8 22,-2-1-55,0-1-149,-8-9-329,-13-11 147,-2 1 34,-27-18-239,-6 2 106,0 2 86,-14-10-23,26 18 269,2 0 70,-16-17 40,55 38 553,11 3-91,9 5 62,-7 0-128,15 7-2,0 0-62,-1 2-54,0 1-47,6 3-11,0 1-47,6 4-13,18 13 21,-1-2-3,-18-11-20,67 35 148,1 0-44,95 51 120,-8 7-82,-187-111-292,7 6 61,-7-6-76,-6-3-44,-1-1-56,-41-28-320,-1 1 36,-45-29-317,-21-11-15,43 28 348,-34-21-157,-103-62-564,309 186 1718,5 1-93,4 2-72,3 0-50,248 144 718,-246-138-687,-4 0 64,-7-2-268,27 18-37,-118-80-181,-17-8 4,0 0 0,0 0-1,0 0 1,0 0 0,0 0-1,1 0 1,-1 0 0,0 0-1,0 0 1,0 0 0,0 0-1,0 0 1,0 0 0,0 0-1,1 0 1,-1-1 0,0 1-1,0 0 1,0 0 0,0 0 0,0 0-1,0 0 1,0 0 0,0 0-1,0 0 1,0 0 0,0 0-1,1-1 1,-1 1 0,0 0-1,0 0 1,0 0 0,0 0-1,0 0 1,0 0 0,0 0-1,0-1 1,0 1 0,0 0-1,0 0 1,0 0 0,0 0-1,0 0 1,0 0 0,0 0-1,0-1 1,0 1 0,0 0-1,-1 0 1,1 0 0,0 0-1,0 0 1,0 0 0,0 0-1,0 0 1,0-1 0,0 1-1,0 0 1,0 0 0,0 0-1,0 0 1,-1 0 1,-5-11-107,-12-11-96,-38-40-339,-5 0 85,-4 1 71,-3 1 58,-46-34-109,-57-42-125,76 61 224,17 15 111,5 3 52,2-1 37,24 18-39,-35-40 177,78 73 18,9 6 68,7 1 91,23 7 206,19 12 19,4 6-83,1 4-67,1 2-49,-25-12-99,27 13 44,273 141 583,172 66 285,-424-206-854,-9-11-66,-69-21-98,10 1 21,-13-7-44,-8-7-60,-38-47-317,-10 4 42,-70-48-312,92 78 497,-83-64-354,-3 2 100,54 40 246,1-1 37,1 1 40,1-1 43,49 37 54,11 5 47,14 4 65,16 9 71,28 14 132,0 4-50,11 9 0,33 21 70,37 20 110,92 39 211,-111-55-358,0 1-44,-1 0-55,0 2-64,-79-41-102,-28-19-31,-12-8-26,-5-6-47,-7-9-105,-1 1 0,0 0 0,-10-8 185,-60-56-508,-11 5 53,-2 4 59,17 14 108,56 41 210,-184-150-606,159 125 297,-27-33 387,65 66-34,-24-30-64,33 38 93,-1 1 1,1-1-1,0 1 1,1-1 0,-1 0-1,1 0 1,0 0-1,0 0 1,0 0 0,0-3 4,3 1 15,3 5 20,4 0 35,37 3 251,0 5-49,46 19 163,-15 5 244,30 20-679,-61-29 181,38 19 108,0 0-39,87 45 159,30 15-46,101 43 71,-281-134-468,-21-10 33,0 0-1,0 0 1,0 0 0,0 0 0,0 0 0,-1 0 0,1 0 0,0 0-1,0 0 1,0 0 0,0 1 0,0-1 0,0 0 0,0 0-1,0 0 1,0 0 0,0 0 0,0 0 0,0 0 0,0 0 0,0 0-1,0 0 1,0 0 0,0 0 0,0 0 0,0 0 0,0 0-1,0 0 1,0 0 0,0 1 0,0-1 0,0 0 0,0 0-1,0 0 1,0 0 0,0 0 0,0 0 0,0 0 0,0 0 0,0 0-1,0 0 1,0 0 1,-21-6-143,-45-27-224,12 0-561,-47-38 928,-7-15-602,56 42 357,3 2 55,-51-48-120,10 0 62,49 40 132,38 46 109,1 0 0,0 0 1,0 0-1,0-1 0,0 1 0,1 0 0,-1-1 1,1 1-1,0-1 0,0-3 7,3 0-2,13 5 23,7 3 30,0 0 1,0 1 0,0 1-1,11 3-51,5 3 145,-1 2-1,13 5-144,58 27 680,36 21-680,-43-17 273,79 31 183,188 84 532,-249-104-697,-3 3-49,-104-54-210,23 14 37,-6-2-50,-28-17-18,2 2-30,-5-2-26,-7-1-46,-3-2-7,0 0 0,0-1 0,0 0-1,0-1 1,-10-5 108,-64-37-474,2-11 57,8-1 47,61 47 297,-3-3-14,-69-57-239,79 63 294,0 0-1,1 0 1,0 0-1,0-1 1,1 0-1,1 0 1,-1-1-1,-3-8 33,9 17-3,-1 0-1,1 0 1,-1 0-1,1 0 1,-1-1-1,1 1 1,0 0-1,-1 0 1,1 0-1,0-1 1,0 1-1,0 0 1,0 0-1,0 0 1,0-1-1,0 1 1,1 0-1,-1 0 1,0 0 3,2 0-1,-1 0 1,1 0-1,-1 0 0,1 0 1,-1 0-1,1 1 1,0-1-1,-1 1 0,1-1 1,0 1-1,-1 0 1,1 0-1,0 0 0,-1 0 1,1 0-1,0 0 1,0 0-1,0 0 1,26 2 18,1 0 0,-1 2 0,0 1 0,0 1 0,20 7-18,45 19 178,3 6-178,-59-22 52,48 17 46,0 2 42,87 33 229,135 55 383,-206-82-535,0-1-43,-95-37-125,-1-1-52,-2 0-47,-1-1-41,0 1-197,-4-2-106,-16-2-935,7 0 818,3 0 28,-1 0-61,3 0 131,0-1-52,0 1 31,1 0-49,0 0-55,-1 0-61,1 0-64,0-1-59,-1 1-53,1-1-47,-1 0-216,-1-1-46,0 0-261,-4-2-721,11 6 2065</inkml:trace>
  <inkml:trace contextRef="#ctx0" brushRef="#br2" timeOffset="200751.37">22273 3040 6419,'0'0'2217,"0"0"-827,0 0-332,0 0-573,0 0-35,0 0-37,0 0-36,0 0 286,0 0 2,0 0-234,0 0-35,0 0 615,0 0-98,0 0-89,0 0-461,0 0-46,0 0 90,0 0 53,0 0 229,100 51 34,102 51-402,20 9-61,-37-21 1,-18-20 20,-130-56-177,-1-1 0,2-2 0,10 1-104,-29-11 39,-9-9-57,-9 6 8,0 0 0,-1 0 0,1 0-1,-1 0 1,1 0 0,-1 0-1,0 0 1,0 0 0,0-1-1,0 1 1,0 0 0,0-1 10,-10-30-78,3 19 57,0 1-1,-1 0 0,-1 1 0,-1-1 22,-19-24-47,-2 2-53,-19-16-125,-3 1-64,-58-46-350,35 35 269,29 23 201,1 0 71,37 30 78,7 5 76,5 3 56,3 2 35,18 10 227,-8-3-218,30 18 148,1 3-39,47 34 163,1 5-110,-1 3-79,142 102 224,62 24-93,163 73 268,-367-227-456,-65-37-125,-29-7-58,1 0 1,-1 0 0,1 0-1,0 0 1,-1 0-1,1 0 1,-1 0-1,1 0 1,0 0-1,-1-1 1,1 1-1,-1 0 1,1 0-1,-1-1 1,1 1-1,-1 0 1,1-1-1,-1 1 1,1-1-1,-1 1 1,0 0-1,1-1 1,-1 1-1,1-1 1,-1 1-1,0-1 1,0 1-1,1-1 1,-1 0-1,0 1 1,0-5-16,1 0-1,-2 0 1,1 0-1,0 0 1,-1 1-1,0-1 1,0 0-1,-1 0 0,1 1 1,-1-1-1,0 1 1,0-1-1,0 1 1,-1 0-1,-1-2 17,-11-18-43,-2 0 0,0 0 0,-2 2 0,-15-14 43,-96-87-200,101 97 143,-73-65-168,-4 2 42,-220-172-276,226 182 296,0 0-32,3-1-47,1 1-57,54 42 126,15 11 39,17 9-5,10 17 137,0-1 1,0 1-1,0 0 0,0-1 1,0 1-1,0 0 1,0 0-1,0-1 1,0 1-1,0 0 1,0-1-1,1 1 0,-1 0 1,0 0-1,0 0 1,0-1-1,0 1 1,1 0-1,-1 0 0,0 0 1,0-1-1,1 1 1,-1 0-1,0 0 1,0 0-1,1 0 1,-1 0-1,0-1 0,0 1 1,1 0-1,-1 0 1,0 0-1,1 0 1,-1 0-1,0 0 1,1 0 1,17 1 8,7 6 48,74 31 238,-2 8-44,19 15 7,60 40 70,-70-39-148,91 52 95,194 111 219,7-6-75,6-17-103,-200-111-204,2-8-36,-115-52-32,-66-28-47,-25-3 2,1 0 1,-1 0-1,0 0 0,1 0 0,-1 0 1,1 0-1,-1 0 0,0-1 0,1 1 0,-1 0 1,1 0-1,-1 0 0,0-1 0,1 1 1,-1 0-1,0 0 0,1-1 0,-1 1 1,0 0-1,0-1 0,1 1 0,-1 0 0,0-1 1,0 1-1,1-1 0,-1 1 0,0 0 1,0-1-1,0 1 2,0-3-12,-1 0 0,1 1 0,-1-1 1,0 0-1,0 1 0,0-1 0,0 1 0,0-1 1,0 1-1,-1-1 0,1 1 0,-1 0 1,0 0-1,0 0 0,0-1 12,-36-39-264,-27-22 264,-103-93-333,-7 2 91,13 17 77,-220-173-157,220 186 194,-224-144-66,251 184 81,132 81 125,14 6 10,29 15 51,163 103 317,103 84 346,-186-122-451,167 108 193,6 0-109,-71-48-152,1-1-41,221 137 83,-47-29-82,-127-88-145,-272-162-205,-2-5 42,-29-29-186,12 17 143,-149-113-619,-160-104-42,-236-143-383,317 223 671,-5 3-71,2 11-91,172 98 429,7 8 70,27 16 130,0 4 63,30 12 28,14 13 5,16 35 54,11-4 48,9-2 43,5 1 39,-4-5-2,42 43 252,1-1-38,2 1-36,0 0-34,83 77 253,3-1-102,-13-10-111,-2-1-52,286 293 513,-414-412-800,19 19 65,-1 2 1,-2 1 0,-2 3 0,-3 0 0,3 9-109,-19-16 42,-5 9-25,-13-50-18,1 1 1,-1-1 0,0 1 0,1-1-1,-1 1 1,0-1 0,0 1-1,0-1 1,0 1 0,0-1-1,0 1 1,-1-1 0,1 1 0,0-1-1,-1 1 1,1-1 0,-1 1-1,0-1 1,1 1 0,-1-1 0,0 0-1,0 0 1,0 1 0,0-1-1,0 0 1,0 0 0,0 0-1,0 0 1,0 0 0,-1 0 0,1 0-1,0 0 1,-1-1 0,1 1-1,0 0 1,-1-1 0,-13 3-16,0-1 0,0-1 0,0 0 0,0-1 0,0-1 0,-14-2 16,-20-3-81,0-2 0,0-2-1,1-2 1,1-3 0,-22-10 81,-69-34-439,-17-16 439,21 10-217,46 23 24,-1 0 55,-177-85-114,152 72 130,-1 0-64,39 19 8,0 0-56,13 6-13,-1 0-54,1 0-61,0 1-66,75 34 324,0 1 33,10 5 14,10 5 115,27 17 162,-27-15-159,92 55 401,48 28 124,2 1-52,1 0-50,2 0-46,-1-1-45,0-2-42,-1-2-40,-1-4-37,-149-79-236,36 19 76,0-3 0,2-2-1,2-3-113,-61-23 13,1-1-1,-1 0 1,1 0-1,-1 0 1,1 0-1,0-1 0,-1 0 1,1 0-1,0 0-12,0-4 15,-11-9-40,-6-8-39,-1 0-1,-1 1 1,-13-14 64,-6-2-85,-2 1 0,-36-29 85,-88-56-134,58 50 6,-22-9-146,-79-37 274,89 61-132,-1 6-59,177 77 344,4 6-50,17 12-30,45 28-24,-3 0-8,19 8 61,3-6 1,74 22-103,-188-86 30,0-1-1,30 5-29,-45-13 3,0 0-1,0-1 1,8-1-3,-26-1-2,1 0 1,0 0 0,-1 0-1,1 1 1,0-2-1,-1 1 1,1 0 0,0 0-1,-1 0 1,1-1-1,-1 1 1,1-1 0,-1 1-1,1-1 1,-1 0-1,1 0 1,-1 1 0,1-1-1,-1 0 1,0 0-1,1 0 1,-1-1 0,0 1-1,0 0 1,0 0-1,0-1 1,0 1 0,0 0-1,0-1 1,-1 1-1,1-1 1,0 1-1,-1-1 1,1 0 0,-1 0 1,0-4-8,0 0 0,0 0 0,-1 0 0,0 0 0,0-1 0,0 2 0,-1-1 1,0 0-1,-1-3 8,-6-11-18,0-1 1,-2 1 0,0 1-1,-1 0 1,-1 1-1,-7-8 18,-38-41-99,-5-1 99,57 61-7,-501-493-521,95 98 84,215 196 182,14-6-41,170 197 283,-89-116-147,87 109 123,1 0-1,1-1 0,0 0 1,-6-19 44,18 37-6,-1 1 0,0 0 1,1 0-1,-1 0 1,1-1-1,0 1 1,0 0 0,1-1-1,-1 1 1,1-4 5,0 7-1,1 0 1,-1 1 0,0-1-1,0 0 1,1 0 0,-1 0-1,0 0 1,1 1 0,-1-1-1,1 0 1,-1 0 0,1 1-1,0-1 1,-1 0-1,1 1 1,0-1 0,-1 0-1,1 1 1,0-1 0,0 1-1,-1-1 1,3 0 1,-1 1 1,1-1-1,-1 0 0,1 1 0,-1-1 0,1 1 0,-1 0 0,1-1 0,0 1 0,-1 1 0,2-1-1,14 2 20,1 1 0,-1 0-1,0 1 1,0 2 0,0-1 0,-1 2-1,3 2-19,26 13 90,0 3 0,16 13-90,196 135 336,-2 11-39,-1 8-48,-3 2-55,68 52-43,-251-193-136,197 150 9,-13 3-42,-249-202-156,-4-5 46,-14-9-36,-15-13 28,8 5 12,-65-58-129,-1-2 49,-1-1 44,0 0 37,-18-17 17,-1-1 36,-210-191-30,101 91 17,175 160 70,-5-4-11,2-1 0,-13-20 24,49 48 3,16 12 4,33 23 39,246 180 300,9 23 82,16 12 68,250 164 110,-182-144-278,-59-51-143,3-7-109,-310-190-74,18 12 0,1-1 0,1-2 0,9 2-2,-37-18-39,-8-13-77,-17-39-252,-9 1 95,0 11 101,-21-23-43,41 52 184,-136-165-387,-5-2 47,-233-288-522,259 307 570,6-3-36,8 6-9,5 0 55,9-2 76,10-4 96,73 136 133,2-1 0,0 0 0,1-2 8,6-3 2,3 30-2,0 1-1,0-1 1,0 0 0,0 0 0,1 1 0,-1-1 0,0 0 0,0 1-1,1-1 1,-1 0 0,1 1 0,-1-1 0,0 0 0,1 1 0,-1-1-1,1 1 1,-1-1 0,1 1 0,0-1 0,-1 1 0,1-1-1,-1 1 1,1-1 0,21 2 21,10 12 54,13 16 76,46 39 175,67 57 131,1 3-113,-6-6-102,1-1-56,310 229 245,-27-49 7,-140-118-111,-253-156-258,-34-20-51,0 0 0,0-1 0,1 0 1,-1-1-1,1 0 0,1-1 0,-1 0 0,1-1 0,5 1-18,-12-7-4,-15-14-56,-33-42-135,-3 1 51,-56-54-31,-122-106-39,188 185 163,-188-173-322,-5-2 53,-38-32 45,136 119 184,3 1 38,85 79 7,-58-56-111,73 67 53,0-1 0,2-2 104,24 32-3,1 0 0,0 0 0,0 0 0,0 0 0,0 0 0,0 0-1,0-1 1,1 1 0,-1 0 0,0 0 0,1-1 0,-1 1 0,1-1 0,-1 1 0,1 0 0,-1-1 0,1 1 0,0-1 0,0 1-1,0-1 1,0 1 0,0-1 0,0 1 0,0-2 3,14 2 11,14 11 55,82 47 305,-2 11-39,-1 8-43,1 4-49,8 6-40,64 46 52,0 1-38,510 368 474,-392-297-340,-231-161-321,-47-37-38,-20-13-36,-13-11-74,-35-37-183,-4-1 73,-13-11 23,-37-35-41,-12-14-69,7 8 48,0 0 56,-26-26 12,2 0 51,-243-275-172,371 406 321,-18-21-8,0-1 0,2-1-1,0-1 1,2 0-1,-6-16 11,21 31 11,13 11 37,45 11 175,-2 12-40,58 48 142,-98-61-285,98 69 258,-1 2-58,1 3-47,0 0-39,148 110 108,318 222 173,-189-145-200,-334-235-214,-41-31-30,-9-10-24,-7-8-33,-6-5-39,-11-17-81,-2 0 33,-25-35-71,-17-13 61,-38-41 11,34 42 29,-54-63-104,-4-1 98,-148-178-32,148 158 25,66 82 28,5-1-38,40 64 102,2-1-1,0-1 1,-1-6 44,6-3-31,7 32 30,0 0 1,1 0-1,-1 0 0,0 0 1,0 1-1,0-1 0,1 0 1,-1 0-1,0 0 1,1 1-1,-1-1 0,1 0 1,-1 0-1,1 1 0,-1-1 1,1 0-1,-1 1 1,1-1-1,0 1 0,-1-1 1,1 1-1,0-1 1,4 0 1,-1 0 0,1 0 0,-1 0 0,1 1 0,-1 0 0,1-1 1,-1 2-1,1-1 0,0 1 0,-1-1 0,1 1 0,1 1-1,23 4 32,0 1-1,0 1 1,12 7-32,1 2 64,-2 1 1,2 4-65,64 41 313,26 24-313,-63-40 98,101 70 127,86 68-29,136 94 47,-260-193-108,0-4 56,-113-73-166,-15-9-31,-9-9-40,-148-161-227,-4-3 34,-98-107-60,8-6 120,13-14 94,232 297 84,-47-75-21,46 72 20,1 1 1,-1 0-1,1 0 1,1-1 0,-1 1-1,1-1 1,0 0-1,0 1 1,0-1 0,1 0-1,0 1 1,0-6 1,1 10 0,-1 0 0,0 0 0,0 1 0,0-1 1,1 0-1,-1 0 0,0 0 0,1 0 0,-1 1 0,1-1 0,-1 0 1,1 0-1,-1 1 0,1-1 0,0 0 0,-1 1 0,1-1 0,0 1 1,0-1-1,-1 1 0,1-1 0,0 1 0,0-1 0,0 1 0,-1 0 1,1-1-1,0 1 0,0 0 0,0 0 0,0 0 0,0-1 0,0 1 1,0 0-1,-1 0 0,1 1 0,0-1 0,1 0 0,9-1 8,1 1 0,-1 1 0,1 0 0,-1 0 0,1 1 0,-1 1 0,0 0-1,0 0 1,5 3-8,20 9 53,-1 1-1,20 14-52,165 106 360,25 32-360,-99-67 115,-59-42-61,225 153 135,-108-80 16,-183-121-238,-26-20-7,-30-25-68,-67-57-41,-2-2-44,-240-226-547,199 178 474,1-3 94,74 71 138,3 1 43,42 45-12,6 9 3,1-1 0,1-1-1,0-1 1,2 0-1,1-1 1,-6-13 0,19 34 0,1 1 0,-1-1 0,0 0 0,1 0 1,-1 0-1,1 0 0,-1 0 0,1 0 0,-1 0 0,1 0 0,0 0 0,0 0 0,-1 0 1,1 0-1,0 0 0,0 0 0,0 0 0,0 0 0,0 0 0,0-1 0,1 1 1,-1 0-1,0 0 0,1 0 0,-1 0 0,0 0 0,1 0 0,-1 0 0,1 0 1,-1 1-1,1-1 0,0 0 0,0-1 0,16 0 32,11 4 65,30 11 173,-1 5-52,-1 5-45,0 5-35,31 23 32,41 33 34,-99-65-155,118 81 110,0 4-52,382 307 110,-404-304-142,-78-66-42,-1 3 0,-2 1-1,-2 4-32,-11-7 8,-19-15-32,-13-24-28,-9-4-61,-2-2 24,0 0 0,1 0 0,-1-1 0,1 0-1,-4-3 90,-16-9-260,1-2 0,-24-19 260,-57-44-447,1-4 37,-1-5 49,3-3 63,37 31 139,2-1 37,2 0 41,2 0 44,13 5-73,51 56 106,-9-20-47,16 16 47,16 10 42,18 10 80,0 2 1,-1 1-1,-1 2 0,0 2 1,1 3-119,187 134 535,-187-129-448,159 119 246,-2 5-48,371 332 458,-542-462-702,133 129 175,-132-123-194,-1 2 0,10 16-22,-26-33 1,0 0 0,-1 1 0,-1 0 0,2 4-1,-8-15-1,1 0 0,-1 0-1,1 0 1,-1 0 0,-1 1 0,1-1 0,0 0 0,-1 1 0,0-1-1,0 1 1,0-1 0,-1 0 0,0 1 0,1-1 0,-2 3 1,1-5-4,0 0 0,0-1 0,0 1 0,-1-1 1,1 0-1,0 1 0,0-1 0,-1 0 0,1 0 1,-1 0-1,1 0 0,-1 0 0,1 0 1,-1 0-1,0 0 0,1-1 0,-1 1 0,0 0 1,0-1-1,1 0 0,-1 1 0,0-1 0,0 0 1,0 0-1,1 0 0,-2 0 4,-26 1-59,-1-1 0,1-1-1,0-2 1,0-1 0,0-1 0,0-1 0,1-2-1,0-1 1,0-1 0,-5-4 59,-42-18-261,-12-11 261,-65-39-172,99 52 140,-86-48-13,-6-4 22,-3 5 1,-55-14 22,151 73 10,51 18-9,1 0-1,0-1 1,-1 1-1,1 0 0,-1 0 1,1 0-1,0 0 1,-1 0-1,1 0 0,-1-1 1,1 1-1,0 0 1,-1 0-1,1 0 0,-1 0 1,1 1-1,0-1 1,-1 0-1,1 0 0,-1 0 1,1 0-1,0 0 1,-1 0-1,1 1 0,-1-1 1,1 0-1,0 0 1,-1 0-1,1 1 1,0-1-1,-1 0 0,1 1 1,0-1-1,0 0 1,-1 1-1,1-1 0,0 0 1,0 1-1,0-1 1,-1 0-1,1 1 0,0-1 1,0 1-1,0-1 1,0 0-1,0 1 0,0-1 1,0 1-1,0-1 1,0 1-1,0-1 0,0 0 1,0 1-1,0-1 1,0 1-1,0-1 0,0 0 1,0 1-1,1-1 1,-1 0-1,0 1 0,0-1 0,18 35 61,20 9 77,1-1 0,2-2 0,22 15-138,-7-5 103,120 111 220,-20-19-92,267 267 330,-256-229-291,-156-169-242,58 72 102,-63-75-126,-1 0 0,1 0 1,-1 1-1,-1 0 0,0 0 0,0 0 1,-1 1-1,0 1-4,-3-11 0,1 1-1,-1-1 1,1 0 0,-1 1-1,0-1 1,1 1-1,-1-1 1,0 1 0,0-1-1,0 1 1,0-1 0,0 1-1,-1-1 1,1 1-1,0-1 1,-1 1 0,1-1-1,-1 0 1,1 1-1,-1-1 1,0 0 0,0 1-1,1-1 1,-1 0 0,0 0-1,0 0 1,0 0-1,0 0 1,-1 0 0,1 0-1,0 0 1,0 0-1,0 0 1,-1-1 0,1 1 0,-6 1-10,0-1 0,-1 1 0,1-2 0,0 1 0,0-1 0,0 0 1,-4-1 9,-8 1-35,-14-1-25,0-2 0,0-1 0,0-1 0,0-2 0,1-2 0,1 0 1,-30-14 59,-35-21-379,-79-50 379,148 79-32,-441-263-251,92 54 100,126 86 139,160 94 44,86 42 0,-22-6-8,20 11 18,12 12 23,29 35 165,2-2 1,35 33-199,99 91 288,-115-118-221,77 73 118,3-2-43,62 59 289,87 109-431,-269-274 15,5 3 9,-1 1 0,-1 1-1,0 1 1,-3 0 0,0 1 0,9 22-24,-13-7 11,-15-21-33,3-19 18,0 0 0,-1 0 0,1 0 0,-1-1 0,1 1 0,-1 0 0,1-1 0,-1 1 0,0 0 0,1-1 0,-1 1 0,0-1 0,1 1 0,-1-1 0,0 1 0,0-1 0,0 1 0,1-1 0,-1 0 0,-1 1 4,-20 1-100,-1 0 1,0-1-1,0-1 1,1-1-1,-1-1 1,0-1 0,-20-6 99,-7-4-161,0-2 0,1-2 0,1-3 0,-3-3 161,-72-39-267,3-3 67,30 15 105,-57-30-11,-61-32 7,-4 5 46,117 64 50,-1 4 0,-3 4 0,-51-10 3,104 35 7,0 2 1,-1 3-1,1 1 0,-29 2-7,66 1 2,-1 1-1,1 1 1,0-1 0,0 1-1,0 1 1,0 0-1,-4 1-1,10-1 2,0-1-1,1 1 0,-1 0 1,0-1-1,1 1 0,-1 0 1,1 1-1,0-1 0,-1 0 1,1 1-1,0-1 0,1 1 0,-1 0 1,0 0-1,1 0 0,-1 0 1,1 0-1,0 0 0,0 0 1,0 0-1,1 0 0,-1 3-1,-2 7 28,1 1 0,1 0 0,0 0 0,0 0 0,2 0 0,0 2-28,2 4 62,0 1 0,2-1 0,0 1-1,1-1 1,1-1 0,3 5-62,9 16 189,2 0 0,13 17-189,21 27 180,44 57 50,5-2-58,27 26-19,68 76 21,-106-129-92,-72-87-56,46 61 76,-38-28-67,-28-57-36,-1-1 1,0 0-1,1 1 1,-1-1-1,0 0 1,1 1-1,-1-1 1,0 1 0,0-1-1,0 0 1,1 1-1,-1-1 1,0 1-1,0-1 1,0 1 0,0-1-1,0 1 1,0-1-1,0 0 1,0 1-1,0-1 1,0 1 0,0-1-1,0 1 1,0-1-1,0 1 1,0-1-1,-1 0 1,1 1 0,0-1-1,0 1 1,0-1-1,-1 0 1,1 1-1,0-1 1,-1 1 0,1-1-1,0 0 1,-1 1-1,1-1 1,0 0-1,-1 0 1,1 1 0,0-1-1,-1 0 1,1 0-1,-1 0 1,1 1-1,-1-1 1,1 0 0,0 0-1,-1 0 1,1 0-1,-1 0 1,1 0-1,-1 0 1,-5 0-13,0 1 0,0-1-1,0-1 1,0 1 0,0-1-1,0 0 1,0-1 0,0 1-1,0-1 1,1 0 0,-3-2 13,-27-13-74,1-2 0,1-1 0,-11-9 74,-291-210-372,120 84 182,-7 3 91,-8 6 57,-7 5-39,-32-6-253,-193-72 334,458 217-1,-53-23-17,-1 2 0,-2 2-1,-53-10 19,111 30 0,1 0 0,-1 0 0,0 1 0,0-1 0,1 1 0,-1 0 0,0-1 0,0 1 0,0 0 0,1 0 0,-1 0 0,0 1 0,0-1 0,0 0 0,1 0 0,-1 1 0,0 0-1,0-1 1,1 1 0,-1 0 0,0-1 0,1 1 0,-1 0 0,1 0 0,-1 1 0,1-1 0,-1 1 0,-1 20 14,9 10 35,1-10 23,0-1 0,2 0-1,0 0 1,2 0 0,10 14-72,74 103 300,51 49 46,9-3-103,30 39-59,-14 4-85,-169-225-98,10 14-1,-1-1-1,-1 2 1,-1-1 0,0 1 0,-1 1 0,4 12 0,-12-29-2,0-1 0,1 1 0,-1-1 0,0 1-1,0 0 1,0-1 0,1 1 0,-1-1 0,0 1 0,0-1 0,0 1-1,0 0 1,0-1 0,0 1 0,0-1 0,0 1 0,0 0 0,-1-1-1,1 1 1,0-1 0,0 1 0,0-1 0,-1 1 0,1-1 0,0 1-1,-1-1 1,1 1 0,0-1 0,-1 1 0,1-1 0,-1 1 0,1-1-1,-1 0 1,1 1 0,-1-1 0,1 0 0,-1 1 0,1-1 0,-1 0-1,1 0 1,-1 1 0,1-1 0,-1 0 0,0 0 0,1 0 0,-1 0-1,1 0 1,-1 0 0,1 0 0,-2 0 2,-37-8-141,11-2 20,-1-1-1,2-2 1,0-1 0,0-1 0,-13-10 121,-44-36-255,1-4 38,18 14 76,-110-86-136,-301-225-596,411 318 800,45 31 67,0 2 0,0 0 0,-9-2 6,29 13 0,0 0 1,0-1-1,0 1 0,-1 0 0,1 0 1,0-1-1,0 1 0,0 0 0,-1 0 1,1 0-1,0 0 0,0-1 0,0 1 1,-1 0-1,1 0 0,0 0 0,-1 0 1,1 0-1,0 0 0,0 0 0,-1 0 0,1-1 1,0 1-1,-1 0 0,1 0 0,0 0 1,0 0-1,-1 1 0,1-1 0,0 0 1,0 0-1,-1 0 0,1 0 0,0 0 1,-1 0-1,1 0 0,0 0 0,0 1 0,-1-1 1,1 0-1,0 0 0,0 0 0,0 0 1,-1 1-1,1-1 0,0 0 0,0 0 1,0 1-1,0-1 0,-1 0 0,1 0 1,0 1-1,0-1 0,0 0 0,0 0 0,0 1 1,0-1-1,0 0 0,0 1 0,0-1 1,0 0-1,0 0 0,0 1 0,0-1 1,0 0-1,0 1 0,0-1 0,0 0 0,3 28 51,11 2 66,12 8 86,34 34 171,-53-63-337,163 185 416,7-5-51,6-2-46,1-1-42,28 26 2,-4 3-40,182 229 189,-373-423-447,8 10 28,-1 1-1,12 22-45,-9 8 6,-24-52-16,0-1 0,-2 1 0,1 0 0,-1 0-1,0 9 11,-4 6-82,-7-5-56,8-18 103,0 1-1,0 0 0,0-1 1,-1 0-1,1 0 0,-1 0 1,0 0-1,0 0 1,1 0-1,-1-1 0,-2 1 36,-7 3-151,-1-2 0,1 1 0,-1-2 0,0 0-1,0 0 1,-2-1 151,-7 1-173,2 1 38,4 3 5,5 5 48,0 23 25,10-19 70,1 0 0,0 0 0,1 0 1,2 2-14,-2-5-3,1 6 11,1-1-1,1 1 1,1-1-1,0 0 1,1 0-1,7 14-7,13 18 28,18 26-28,-17-31 2,58 96 24,3 1 55,6 8 90,-4 0 111,-84-136-266,-6-7-54,-27-16-103,-51-34-1,-5-3 70,-142-79 11,128 78 0,-102-38-40,81 41-6,-65-13 107,116 45-31,39 12 54,27 2 102,1 1-42,3 16 144,9 18 0,5-1-76,8 6-46,17 21-47,12 21-23,9 28-37,-64-110-85,-17-7-64,7 1 61,-26-17-137,0-3 48,-10-7 14,-24-20-17,-54-37-117,94 69 236,-218-139-297,194 130 242,1 3-42,52 25 158,0 0-1,1 0 1,-1 1 0,1-1 0,-1 0 0,0 1 0,0-1 0,0 1-1,1 0 1,-1-1 0,0 1 0,0 0 0,0 0 0,1 0 0,-2 0 2,1 12 43,8 3 66,7 8 97,2 0-35,17 21 82,11 8-67,26 24-31,-6-5 5,76 88 109,31 37-23,-55-66-33,-104-120-288,-12-15 12,-14-21-92,-43-42-159,-7 1 89,3 6 75,-89-75-139,76 70 109,25 20 126,-93-85-42,87 71 27,47 50 53,7 9 14,0-1-1,1 0 0,-1 1 0,0-1 0,1 0 0,-1 0 1,1 0-1,0 0 0,0 0 0,0 0 0,0 0 0,0-1 0,0 1 1,0 0-1,1-1 0,-1-1 3,3 3 18,4 3 31,45 21 267,25 28 9,-63-42-281,101 76 216,3 2-57,222 163 286,-195-149-216,-38-35-93,-40-36-110,-65-30-69,0 1-1,0-1 0,0 1 0,0-1 0,0 1 0,0-1 0,0 0 1,1 1-1,-1-1 0,0 0 0,0 0 0,0 0 0,1 0 0,-1 0 1,0 0-1,0 0 0,0-1 0,0 1 0,1 0 0,-1-1 0,0 1 0,0 0 1,0-1-1,0 1 0,0-1 0,1 0 0,-1-2-6,-1 1-1,1-1 1,0 0-1,-1 0 1,1 1-1,-1-1 1,0 0-1,0 0 1,0 0-1,0 1 1,0-2 6,0-2-18,-8-76-214,2 56 150,-1 0 0,-1 1 0,-9-17 82,-40-75-226,13 40 31,32 55 128,-43-71-309,-2 1 39,-64-90-238,-4 3 106,-1 5 76,40 56 145,44 54 101,41 64 147,1 0 0,-1-1 1,1 1-1,-1 0 0,1-1 0,0 1 0,-1-1 0,1 1 0,0 0 1,-1-1-1,1 1 0,0-1 0,0 1 0,0-1 0,-1 1 1,1-1-1,0 1 0,0-1 0,0 0 0,0 1 0,0-1 0,0 1 1,0-1-1,0 1 0,0-1 0,0 1 0,0-1 0,0 1 0,0-1 1,1 1-1,-1-1 0,0 1 0,0-1 0,1 1 0,-1-1 0,0 1 1,1-1-1,-1 1 0,0-1 0,1 1 0,-1 0 0,0-1 0,1 1 1,-1 0-1,1-1 0,-1 1 0,1 0 0,-1-1 0,1 1 0,-1 0 1,1 0-1,-1 0 0,1 0 0,-1 0 0,1-1 0,-1 1 0,1 0 1,0 0-1,-1 0 0,1 0 0,-1 1 0,43 9 103,38 26 122,18 22 428,8 10-653,-107-68 0,147 98 395,1 3-84,0 1-68,0 1-53,21 14-19,228 153 162,-152-113-76,-236-151-253,47 29 50,58 27-54,-108-59-11,12 4 23,-10-10-45,-5-9-74,-9-35-129,-9-2 54,-38-54-80,-190-283-743,66 135 400,63 97 275,-3 2 51,0 4 60,1 2 72,69 90 48,13 16-10,1-2 1,1-1-1,3-2 0,-4-12 109,31 55-3,1 0-1,-1 0 0,1-1 1,0 1-1,0 0 1,0-1-1,1 1 0,-1-1 1,0 1-1,1-1 0,0 1 1,-1-1-1,1 0 0,0 1 1,0-1-1,1 1 0,-1-1 1,0 1-1,1-1 0,0 0 4,0 2 1,-1 0-1,1 1 1,0-1-1,0 0 1,-1 1-1,1-1 1,0 1-1,0-1 0,0 1 1,0 0-1,0-1 1,0 1-1,0 0 1,0 0-1,0-1 1,0 1-1,-1 0 0,1 0 1,0 0-1,0 0 1,1 0-1,38 10 77,30 20 132,41 33 223,4 13 45,-38-21-187,62 47 142,-1 4-67,1 1-56,0 2-46,69 52 66,106 77 98,5-12 25,-102-87-78,-184-119-311,-15-7-18,1-1 0,0-1 0,1-1 1,0 0-1,1-2 0,0 0 0,8 1-45,-20-12 9,-14-16-74,-26-47-179,-12-1 60,-7-1 51,-6-2 43,-181-208-273,-12 0 107,55 62 114,4-2 36,17 8-49,-4-26 155,146 194-55,2-1 0,1-1 0,3-2 0,2-1 0,-6-17 55,28 61-2,0 0 0,0 0 0,1 0 0,-1 0 0,0-1 0,1 1 0,0 0 0,0 0 0,0 0 0,0-2 2,1 4 0,-1 0 0,0 0 0,0 0 0,1 0 0,-1 0 0,0 1-1,1-1 1,-1 0 0,1 0 0,-1 1 0,1-1 0,-1 0 0,1 1 0,0-1 0,-1 1 0,1-1 0,0 0 0,-1 1 0,1 0 0,0-1 0,0 1 0,0-1-1,-1 1 1,1 0 0,5-1 7,0 1-1,-1-1 0,1 1 0,0 1 0,0-1 1,-1 1-1,1 0 0,-1 0 0,1 1 0,3 1-6,61 22 122,37 29 108,-20 0 173,4 10-403,93 71 320,0 5-95,-19-12-77,217 178 118,-226-180-135,-1-3 41,-102-82-132,-6-5 44,-1 2 1,-3 2 0,23 26-85,-76-75-151,-9-2 18,-2-2 29,4 2 4,-71-57-163,0-4 45,1-2 38,1-2 36,-82-85-51,5-7 95,38 28 70,-66-87 18,-73-125 12,247 327 1,-19-23-1,3-1 1,2-2-1,2-1 0,-2-12 0,29 60-1,1 0 1,-1-1-1,1 1 0,-1 0 0,1-1 0,1 1 0,-1-1 0,1 1 0,-1-5 1,1 8 1,1 0-1,-1 1 0,0-1 1,0 1-1,0-1 0,1 1 0,-1-1 1,0 0-1,1 1 0,-1-1 1,0 1-1,1-1 0,-1 1 0,1 0 1,-1-1-1,1 1 0,-1-1 1,1 1-1,-1 0 0,1-1 1,-1 1-1,1 0 0,-1 0 0,1-1 1,0 1-1,-1 0 0,1 0 0,31 4 32,18 18 41,0 1-1,-2 3 1,-1 2 0,-1 2-1,12 12-72,104 74 300,1 3-87,327 249 249,-330-246-251,-2-3 87,-120-91-200,-18-15-20,-1 1-1,0 2 0,-2-1 1,1 2-1,11 15-77,-21-18 35,-11-12-69,-2-4-30,-4-3-44,-52-40-250,0-6 86,0-5 69,0-3 52,-167-192-257,225 248 402,-150-182-173,76 83 101,4-3 0,6-3 0,-20-46 78,73 126-6,1 0 0,1-1 0,2-1 0,-7-29 6,17 59 0,-1-1 1,1 0-1,0 1 1,0-1-1,-1 1 1,1-1-1,0 0 1,0 1 0,0-1-1,0 1 1,-1-1-1,1 0 1,0 1-1,0-1 1,0 0-1,1 1 1,-1-1-1,0 0 1,0 1-1,0-1 1,0 0-1,1 1 1,-1-1-1,0 1 1,0-1-1,1 1 1,-1-1-1,0 1 1,1-1-1,-1 1 1,1-1 0,-1 1-1,1-1 1,-1 1-1,1-1 1,-1 1-1,1 0 1,-1-1-1,1 1 1,0 0-1,-1 0 1,1-1-1,-1 1 1,1 0-1,0 0 1,0 0-1,6-1 17,1 0 0,0 1-1,0 0 1,-1 0 0,1 1 0,0-1 0,-1 2 0,1-1 0,0 1 0,4 2-17,14 5 77,-1 2 0,0 0 0,0 2-77,66 37 274,0 5-70,44 35 1,-1 4-82,177 116 95,-239-169-153,-50-33-58,-22-8-8,0 0 0,0 0 0,1 0 0,-1 0 0,0 0 0,0 0 0,0 1 0,1-1 0,-1 0 0,0 0 0,0 0 0,1 0 0,-1 0 0,0 0 0,0 0 0,0 0 0,1 0 0,-1-1 0,0 1 0,0 0 0,1 0 0,-1 0 0,0 0 0,0 0 0,0 0 0,1 0 0,-1 0 0,0-1 0,0 1 0,0 0 0,0 0 0,1 0 0,-1 0 0,0-1 0,0 1 0,0 0 0,0 0 0,0 0 0,0-1 0,1 1 0,-1 0 0,0 0 0,0 0 0,0-1 0,0 1 1,-6-13-92,-22-25-101,-55-55-240,-12-3 433,-102-92-397,-1 1 15,142 132 310,-211-216-217,141 130 115,15-5-70,100 131 203,0-2-1,2 1 0,-5-12 42,9 3-26,5 24 26,0 1-1,0-1 1,0 0 0,1 1-1,-1-1 1,0 1-1,0-1 1,1 1 0,-1-1-1,0 1 1,1-1 0,-1 1-1,1-1 1,-1 1 0,1-1-1,-1 1 1,1 0-1,-1-1 1,1 1 0,-1 0-1,1-1 1,-1 1 0,1 0-1,0 0 1,4-1 4,0 0-1,0 1 1,0 0-1,1 0 1,-1 0 0,0 0-1,0 1 1,1 0-4,-3 0 3,27 4 55,-1 1 0,0 1-1,-1 2 1,0 1-1,0 1 1,8 6-58,53 30 326,20 17-326,-22-12 115,168 103 132,100 55 79,-111-87-34,-194-102-201,-50-21-91,15 2 1,-14-8-56,-8-7-68,-10-16-62,-2 1 38,-24-29-51,-16-11 87,-36-31 61,38 39 4,21 21-22,-18-17 15,21 21 21,0-1 0,3-1-1,-18-29 33,28 19-1,19 45 3,0 1 0,1 0-1,0 0 1,-1 0 0,1-1-1,0 1 1,0 0-1,0-1 1,-1 1 0,1 0-1,1 0 1,-1-1 0,0 1-1,0 0 1,0-1 0,1 1-1,-1 0 1,0 0-1,1-1 1,0 1 0,-1 0-1,1 0 1,-1 0 0,1 0-1,0 0 1,0 0 0,0 0-1,0 0 1,0 0 0,0 0-1,0 0 1,0 1-1,0-1 1,0 0 0,0 1-1,0-1 1,0 1 0,2-1-2,21-2 50,0 1 0,0 2 0,0 0 0,0 2 0,3 0-50,2 2 56,1 1-1,-1 1 0,0 2 0,0 1 0,-1 1 0,2 2-55,62 29 210,10 12-210,-28-15 54,14 10-21,24 10 30,-110-57-92,-6-7-88,-17-25-41,-3 1 50,-8-5 29,-20-15 22,-6-7 8,-63-69-33,61 62 3,0 0-35,48 52 88,8 8 19,0 0-1,0 1 1,1-2 0,-1 1-1,1 0 1,0 0-1,0-1 1,1 0 0,-1 0-1,1 1 1,0-1-1,0-3 8,2 8 1,0 0-1,0 0 0,-1-1 0,1 1 0,0 0 1,0 0-1,0 0 0,0-1 0,0 1 0,0 0 1,0 0-1,0-1 0,0 1 0,0 0 0,0 0 1,0-1-1,0 1 0,0 0 0,0 0 0,0-1 1,0 1-1,1 0 0,-1 0 0,0 0 0,0-1 1,0 1-1,0 0 0,0 0 0,0 0 0,1-1 1,-1 1-1,0 0 0,0 0 0,0 0 0,1 0 1,-1 0-1,0-1 0,0 1 0,0 0 0,1 0 1,-1 0-1,0 0 0,0 0 0,0 0 0,1 0 1,-1 0-1,0 0 0,0 0 0,1 0 0,-1 0 1,0 0-1,0 0 0,1 0 0,15-2 12,0 1 1,0 0-1,1 2 0,-1-1 0,14 4-12,-5 1 1,0 0-1,-1 2 1,13 5-1,20 12-27,-1 2-1,40 26 28,-55-28-172,0 1 97,5 4 72,59 42 86,-68-45-100,-8-6-38,-1 0-48,0 0-60,0 1-72,-4-4-35,1 1-70,-1-1-76,0 0-85,0 0-91,0 0-100,-1-1-105,1 0-113,-20-13 195,-2-2-117,-1 0 364,-1-1-37,0 0-40,0 0-43,0 0-443,0 0-93,0 0-315,0 0-820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8:29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814 21 1601,'0'0'986,"0"0"694,0 0-1134,0 0-70,0 0-61,0 0 26,0 0 166,0 0 260,0 0 97,0 0 1175,0 0-1657,0 0-35,0 0 374,0 0-57,0 0-60,-3-1-75,-14-2-79,-10-3-231,-1 2 1,0 0 0,0 3-1,-7 0-319,-24 6 346,2 11-105,31-5-127,0 1 1,1 2-1,-23 15-114,18-8 93,1 2 0,1 1 0,1 1 1,-20 24-94,16-13 107,3 2 1,0 0-1,-12 27-107,16-21 256,-15 39-256,28-55 59,2 1 1,0 0 0,2 0-1,1 1 1,2 0 0,0 3-60,0 38 164,3 2 53,1-55-147,0 1 0,2-1 0,0 1 0,1-1 0,1 1 0,1-1 0,0-1 0,5 10-70,-4-13 52,1-1 0,1-1 0,0 1-1,0-2 1,1 1 0,1-1 0,0 0 0,0-1 0,1 0 0,1-1 0,3 3-52,65 38 213,6-12-58,4-11-47,4-8-38,59-3-15,73-11-26,-171-6-22,0-3 1,-1-1-1,0-3 1,0-3-1,50-16-7,-74 17 5,-1-1 0,0-1 0,-1-1 0,-1-2-1,0-1 1,-1-1 0,-1-1 0,0-1 0,-1-1-1,-2-1 1,6-8-5,-17 15 0,0 0 0,-1 0-1,-1-2 1,0 1 0,-1-1-1,0 0 1,-2-1 0,0 1-1,-1-1 1,0-1-1,-1 1 1,-1 0 0,-1-1-1,-1-6 1,0 1-8,-1-1-1,-2 1 0,0-1 0,-1 1 0,-2 0 0,0 0 0,-2 1 1,0 0-1,-1 0 0,-9-15 9,-7-7-71,-1 0 0,-25-30 71,9 21-115,-1 2-79,6 12-48,-1 3-89,2 4-104,0 6-120,13 12 5,13 9 228,0 1-37,1 2-45,1 0-51,-1 0-55,1 1-63,2 0 74,0 1-38,-6-1-636,-2 0-367,-5 1-920,17 0 2381</inkml:trace>
  <inkml:trace contextRef="#ctx0" brushRef="#br0" timeOffset="1">530 1271 5266,'0'0'1953,"0"0"-755,0 0-521,0 0-52,0 0-44,0 0-36,0 0 460,0 0-113,0 0-120,0 0-122,0 0-215,0 0 122,0 0 302,1 10 16,4 33-513,-2 3-37,-1 0-36,-1 2-34,-2 50 160,-1 1-116,1-20-132,0-1-62,1-55-87,0 5-13,0-10 42,3-13 92,6 3-72,16 14-20,-4-15-101,0-2 95,-2 0 72,0 2 54,-9-2-72,15 12 266,-19-12-156,1-1-33,8 3 82,3-2-99,1-2-74,61 1-26,-63-4 3,-3 1 56,17 0-6,0 0-46,68 0 3,-56-1-13,-17 0 10,-1 0 34,-4 0 15,0 0 33,0-1 38,0 1 43,-21-14-307,1-17 36,5-291 46,-10 185-40,4 130-5,-1-1 34,-1-17 75,-1 14-65,-1 0-88,2 5-16,-1 1-52,-1 0-58,0 0-69,3 5 4,0 0-44,0-1-59,0 1-76,1 0 102,-1 0-46,1 0-51,-1 0-57,1 0-108,-1 0-78,1 0-222,0 0-105,0 0-305,0 0-778</inkml:trace>
  <inkml:trace contextRef="#ctx0" brushRef="#br0" timeOffset="2">509 1891 1665,'0'0'1365,"0"0"-655,0 0 1012,0 0-1225,0 0-34,0 0 211,0 0-98,0 0 26,0 0 232,0 0 861,0 0-1005,0 0-168,0 0-52,0 0-48,0 0-46,0 0-42,0 0-37,0 0 212,0 0-79,0 0-57,5 23 251,-2-8-517,12 70 296,-10-48-202,-1 6 80,9 76 447,4 0-101,-4-32-263,-2 1-103,-6-45-177,-2 1-33,-1 0-36,-1 0-40,-1-42-13,0-2-36,0 0-4,0 0-34,0 0-41,0 0-48,0-3-341,-1 0 72,1 1 64,0-1 54,0-1-67,0 1 66,0-9-646,1 7 494,-1 0-21,0 3 214,0 0-39,0 0-44,0 0-49,0 0-53,0 0-58,0 0-100,0 0-60,0 0-52,0 0-46,0-1-214,0 1-46,0-1-259,0-1-714</inkml:trace>
  <inkml:trace contextRef="#ctx0" brushRef="#br0" timeOffset="3">1204 1937 7315,'0'0'1317,"0"0"-467,0 0 149,0 0-539,0 0-36,0 0-40,0 0-41,0 0-37,0 0-37,0 0 97,0 0 98,0 0 272,0 0-50,0 47-35,-3 151-78,3-76 66,-1-58-298,2-17-137,-1-1-93,0-22-96,0 2-36,0 2-38,0 1-42,0-28-27,0-1-45,0 0-54,0 0-64,0 0-156,0 0 47,0 0 45,0 0 41,1-1 38,-1 1 35,0 0-147,0 0 109,1-1 77,-1 1 63,1-1-157,-1 0 136,0 1 26,0-1-36,0 1-43,0 0-52,1-2-378,0-1-59,-1 0-200,2-2-525,-2 4 1075</inkml:trace>
  <inkml:trace contextRef="#ctx0" brushRef="#br0" timeOffset="4">1318 839 5619,'0'0'2611,"0"0"-1106,0 0-614,0 0-407,0 0-57,0 0-55,0 0-51,0 0 98,0 0 69,0 0 216,0 0-8,0 0-419,0 2-61,0-1-53,-1 1-43,0 4 19,-3 5 19,4-9-62,0-2 64,0-9-41,0 1-63,0 1-42,-1 1-41,-2-2-66,-11 1-51,7 6 137,-2 1 38,8 0 71,1 1 10,0 13-32,2 2 40,3-1 74,2-1 64,3-1 53,8 6 269,14 6 395,-28-29-1039,-3-12 57,0-26 37,-1 31-42,-1 11-214,1-1 59,0 0 51,0 1 41,-1-1 14,-2 0 56,2 1-22,0 0-51,0 0-75,-1 0-105,2 0 82,-1 0-35,0 0-39,1 0-42,-1 0-46,0 0-48,1 0-3,-1 0-43,0 1-46,1-1-49,-1 0-50,1 0-53,-1 0-56,1 0-57,-1 0-99,1 0-75,-1 0-68,0 0-58,1 0-275,-1 0-58,0 0-332,-1 0-916</inkml:trace>
  <inkml:trace contextRef="#ctx0" brushRef="#br0" timeOffset="5">558 910 3025,'0'0'2919,"0"0"-2365,0 0-33,0 0 110,0 0-65,0 0 48,0 0 227,0 0-173,0 0-36,0 0 117,0 0-351,0 0-48,0 0 241,0 0-179,0 0 158,0 0-18,0 0-218,0 0 34,1 0-88,1-1-79,0 1-66,1-1-59,-1 0-39,3 0-38,4-2-81,-7 2 98,-1 1 48,-1-1-30,0 1-2,0 0 3,0 0 10,0 0 1,0 0-4,0 0 30,0 0 6,0 0-11,0 0-3,0 0-6,1 1-80,-2 4 74,1 4 8,0-6-77,0 0-34,1-2-23,1 1-34,0-1-40,1-1-43,-2 0 194,0 0-1,1 0 0,-1 0 1,0 0-1,1 0 0,-1 0 1,0 0-1,1 0 1,-1-1-1,0 1 0,0 0 1,1-1-1,-1 1 0,0-1 1,0 0-1,0 1 0,0-1 1,0 0-1,0 0 0,0 0 1,0 1-1,0-1 0,0 0 1,0 0-1,0 0-2,3-20-5,-4 20 2,0 1 54,0 0 53,0 8-9,-2 16-42,0-12 4,2-2 9,1 7-37,3-11-63,11-2-59,-14-5 92,0 1-1,-1 0 1,1 0-1,-1-1 1,1 1-1,-1 0 1,0-1-1,1 1 1,-1 0-1,1-1 1,-1 1-1,0-1 1,1 1 0,-1-1-1,0 1 1,1-1-1,-1 1 1,0-1-1,0 1 1,0-1-1,1 0 1,-1 1-1,0-1 1,0 1-1,0-1 1,0 1-1,0-1 1,0 0-1,0 1 1,0-1-1,0 1 2,-1-23-27,1 20 7,-1 0-22,-1 1 35,-4 0 70,6 2-49,-1 0-1,1 0 0,-1 0 0,0 0 0,1 0 1,-1 1-1,0-1 0,1 0 0,-1 0 1,1 0-1,-1 1 0,1-1 0,-1 0 1,0 1-1,1-1 0,-1 0 0,1 1 0,-1-1 1,1 0-1,0 1 0,-1-1 0,1 1 1,-1-1-1,1 1 0,0-1 0,-1 1 0,1 0 1,0-1-1,0 1 0,-1-1 0,1 1 1,0 0-1,0-1 0,0 1-13,0-1 35,0 0-48,0 0-30,0 0-81,0 0 22,0 0-35,0 0-41,0 0-47,0 0-58,0 0-64,0 0 102,0 0-47,0 0-67,0 0-85,0 0 90,0 0-53,0 0-58,0 0-66,0 0-68,0 0-64,0 0-57,0 0-49,0 0-209,0 0-49,0 0-253,0 0-693</inkml:trace>
  <inkml:trace contextRef="#ctx0" brushRef="#br0" timeOffset="6">478 1312 3394,'0'0'1235,"0"0"-452,0 0-169,0 0-50,0 0-59,0 0-50,0 0 41,0 0 190,0 0 413,0 0-411,0 0 95,0 0-90,0 0-199,0 0 196,0 0-32,0 0-305,0 1-111,-5 23-3,-3 15-43,-1-1 0,-8 17-196,-12 16 141,8-26-92,-36 75 13,-1-3-71,55-111-71,-1 1 51,-13 20 110,12-20-149,2-3-10,0-1-36,-2 2-125,1 0-104,-1 0-121,3-3 182,-1 0-37,2-1-195,1 0-91,0-1-111,0 0 311,0 0-36,0 0-339,0 0-77,0 0-246,0 0-636</inkml:trace>
  <inkml:trace contextRef="#ctx0" brushRef="#br0" timeOffset="7">1087 1393 4690,'0'0'1188,"0"0"-434,0 0-49,0 0 287,0 0 577,0 0-838,0 0-45,0 0-53,0 0-58,0 0-60,0 0-51,4 0-38,25 0-41,39 1-42,6 0-40,-17-3 136,-5-6-102,-7-5-88,-3-5-73,17-16-4,22-28-50,-75 58-115,54-46 27,-2-3 1,28-36-35,-7-3 3,-1-17-66,-13-3-104,-59 101 78,-1 3-41,-1 0-52,-1 3-65,-3 5 247,2-3-329,-1 2 123,-1 0-33,1 1-37,-1-1-44,0 1-47,0 0-51,0 0-364,0 0-115,0 0-292,0 0-719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5T08:33:4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2840 5667,'0'0'624,"0"0"-238,0 0-97,0 0-41,0 0-48,0 0-41,0 0-10,0 0 26,0 0 225,0 0-109,0 0 34,0 0-96,0 0-78,0 0 35,-1 4 191,-7 36 297,4-26-526,2-1-38,-4 10 29,-5 27 69,7-29-84,-1 1 61,1 0 31,-1 2 67,0 5 80,-1 1 92,3-4 286,-3 1-111,4 0-97,-2 2-82,0 3-23,2 0-63,-1 74 653,4-63-532,1-18-147,0-1 53,7 25 24,5-4-45,6-3-42,4-4-38,35 28 191,14-11-106,24-2-26,-8-16 325,70 19-675,-58-21 363,-5 6-129,-4 10 39,84 65 372,-124-74-502,23 26-22,0 1-26,-22-27 0,-8-13 6,28 11-37,-19-10-10,-19-10 20,49 29 21,56 23-29,-78-42-12,-10-4 30,0 0 52,103 44 323,-50-28-211,-16-9-96,3-1-64,7 6 111,-5-4-28,5-3-45,0-5-65,1-4 69,232 37 478,-190-38-417,-20-11-79,0-5 0,33-6-112,-20 1 88,-2 3 40,-65 0 38,-1 0-43,67 2 22,260 16 6,-198-13 19,60-10-170,-56 0 75,-56-7-30,75-21-21,-117 15-10,238-55 4,-157 29 22,-78 27-13,-73 10-24,1 0 1,-2-1 0,29-11-4,68-12 21,-43 11-10,320-56 78,-327 61-85,201-34 47,236-74-51,-435 92-28,-1-4 0,-2-3 1,-2-4-1,36-25 28,-86 50-1,76-47 38,34-30-37,-67 39-25,-2-2 0,15-19 25,-49 39-30,-1-1 0,-1-1 0,10-20 30,71-121-143,-96 149 83,-2-1-1,0 0 1,-2-2 0,-2 1-1,0-1 1,-2 0-1,-1-1 1,1-19 60,0-104-217,-10 2 77,-10 91 91,6 47 15,-7-9-108,6 14 15,-1 1-47,4 6-556,-1 1 94,-2 1 85,0-1 70,-2 2-17,-2 0 64,-17 3-684,22-2 720,2-1-43,-1 0-10,1 0-46,1 0 126,0 0-39,1 0 32,1 0-37,-1 0-42,1 0-46,0 0-49,0 0-45,-1 0-40,0 0-36,1 0-174,-1 0-35,-4 0-1885</inkml:trace>
  <inkml:trace contextRef="#ctx0" brushRef="#br0" timeOffset="1">86 6452 6019,'0'0'1658,"0"0"-619,0 0-437,0 0-42,0 0-46,0 0-50,0 0-51,0 0-45,0 0 265,0 0-91,0 0-60,0 0 382,0 0-60,1 25-52,11 85-80,-4-69-86,2-9-76,3-6-82,1-3-91,-5-9-170,-1 2-45,-2-6-74,-1-1 0,2-1-1,0 1 1,0-1-1,1-1 1,-1 1-1,2-1 1,-1-1-1,1 0 1,9 6-48,45 23 186,2-4-41,8 5-23,8 0-77,48 5-56,-23-7 41,-39-9 63,0 5-20,-20-11-17,0 3 1,17 13-57,0 10 89,-8 0-32,-1-1 45,3-2 307,59 33-409,-74-50 90,17 12 112,4-4 1,-1-2-1,5-2-202,-28-14 180,0 2-58,28 10-12,-38-17-93,-2 0 0,2-2 0,1 0 0,23 1-17,-4-3 34,0 2 63,102 27 346,-58-9-245,129 23 161,-142-31-153,71 15 82,-27-5-126,0-2-58,27 0-35,-62-16-31,52 1-38,-77-9 38,4 2 42,134 14 278,-78-8-170,-42-3-125,-15-3-67,0 0-68,300-2 221,-209-3-55,-35 0 34,-3 1 72,-65-3-152,0-1 0,2-4-48,-3 1 58,0 1 58,79-5 9,179-25 15,-176 18-29,-84 9-89,-1-3 0,42-15-22,-43 12 16,-1 2-1,1 2 0,2 2-15,193-20 52,326-61 173,-372 45-195,-52 10-28,-32 8 3,-2-4-1,2-6-4,39-15-16,-84 30-14,0-4 1,64-32 29,-1-12-42,65-48 33,-144 81-29,44-42 38,8-4-26,-31 32 50,-58 41-140,2 0 93,32-18 53,-35 17-82,-1 0-74,-5 3 0,-2 0-46,0 0-51,0 1-56,-3-1-64,2-1-69,-3 0-76,0 0-82,-5 9 325,0-1 74,0 1 61,0 0 51,0-2 39,1 1 81,-1 1-88,0 0-76,0-1-111,0 1 52,0 0-42,0 0-46,0-2-50,0 2-54,0 0-60,0 0-63,0-1-67,0 1 137,0 0-33,0 0-36,0 0-37,0 0-418,0 0-76,0 0-274,0 0-723</inkml:trace>
  <inkml:trace contextRef="#ctx0" brushRef="#br0" timeOffset="2">3077 9185 4770,'0'0'2879,"0"0"-1221,0 0-654,0 0-440,0 0-54,0 0-56,0 0-55,0 0 129,0 0 107,0 0-156,0 0-35,0 0-51,0 0-60,13 4 213,70 21 1074,-22-4-569,-10-3-224,2 0-67,-9-1-192,0 0-75,0-2-84,-2 2-99,32 8-125,-11-9-50,0-3 1,27 1-136,4-2 184,-28-5 33,-1 2 102,-12-1 54,-22-3-210,0-1-34,31 6 49,140 16 130,-160-22-198,2 0 49,35 0-59,108-6 233,-124 1-275,-1 1-72,-7-4 117,2-5-34,109-36 40,-74 18-38,-35 9-15,27-15-21,-3 0 5,-19 13 64,0 2-66,56-20-14,-61 22 17,-39 9-50,1 2-33,0-1-47,1-3-58,-20 9-42,1 0 46,2-3-199,-3 0 158,1 2-89,-1 1 89,0-1-38,0 1-78,1-1-61,-1 1-72,0-2-77,0 2-86,0 0-93,-1 0-102,1 0-109,0 0 60,0 0-81,0 0-264,0 0-680</inkml:trace>
  <inkml:trace contextRef="#ctx0" brushRef="#br0" timeOffset="3">2106 471 400,'9'0'4186,"-6"0"-1661,1-1-524,-4 1-1047,2 0-39,-2 0-127,1 0-38,-1 0-42,0 0-44,0 0-48,0 0-52,0 0-54,-1 1-59,-1-1 77,2 0-312,-1 2-34,0-2-36,1 1-36,-2-1-38,1 1-38,0-1-40,0 2-42,-1-1-41,1 0-44,0 0-45,-1 1-46,0-1-46,1 0-49,-52 42 477,-28 24-19,54-44-103,1 0 1,1 3 0,1 0-1,2 2 1,-19 27-37,21-22-71,2-3 100,3 1 84,0 2 68,0 4 102,9-15-47,-1-2 1,2 1-1,1 1 1,1 8-237,0 24 362,3-3-28,-1 23 206,6-27-212,1-18-158,5-2-39,4 0-51,6-3-59,-3-5 20,44 45 63,34 26-18,-74-73-64,0-1-1,1 0 0,2-1 1,-2-2-1,3 0 1,24 9-22,26 7 291,-3 4 0,30 18-291,-51-22 173,-1 1 54,38 18 0,1-7-95,-25-18-67,2-1-1,0-4 0,41 6-64,-40-13 72,2-2 37,217 39 60,-143-22-109,-1-4-75,-5-11 14,0-6 1,12-6 0,-18 0 23,0 6 0,51 10-23,-101-7-40,0-4 0,66-7 40,-26 2 35,-73-3-21,-1-1 1,1-3 0,39-11-15,45-7 17,-54 12-21,-2-5 0,8-4 4,-10 1-4,1 4 0,25-2 4,358-25 64,-405 40-72,-1-3-1,0-1 1,24-10 8,-30 6-21,-4-2 0,3-3 0,-4 0 0,7-7 21,4-3-20,-12 7 1,0-2 0,0-3 0,11-10 19,39-41 2,-7-4-109,-49 34 61,-12-5-53,-6-5-60,-6 0-67,-2 15 6,3 0-46,-3 5 88,-4 19 119,-2 0 1,-1-1-1,1 1 1,-3 0-1,1-2 59,-7-25-185,3 40 175,1-1-1,-1-1 1,0 2 0,1 0 0,-2-1 0,0 0 0,0 1 0,0 0-1,1 1 1,-3-1 0,-1-3 10,-65-47-61,37 28 68,19 17-11,-9-12-14,14 4-85,1 1 62,-36-26 9,31 34-16,4 2-42,6 4 45,0 2-90,-2-1-80,1 2-73,-5-1-262,1 1-117,0 1-89,-1-1-63,-7 2-964,15-2 1093,-1 0-87,0 0-241,-3 0-603</inkml:trace>
  <inkml:trace contextRef="#ctx0" brushRef="#br0" timeOffset="4">4467 173 3362,'0'0'1288,"0"0"-513,0 0-299,0 0 38,0 0-70,0 0 338,0 0-338,0 0-120,0 0 634,1-2-397,5-5-247,10-13-22,-1 1-88,-7 10 82,-8 9 37,0 0 117,0 0-19,0 0-194,0 0-107,0 0 70,0 0 2,0 0-104,0 0-38,0 0 46,1 4 123,0 0-39,6 3 83,1-1-140,1-3-49,11 4-29,11-1-56,-19-4 35,1-1 59,-4 0 86,-9-1-166,15 1 203,-8-2-92,4 1 47,8 0 78,-16-4-247,-2 0-1,1 1 1,-2-1-1,1 0 1,0 0 0,-1 0-1,0 0 1,0 0 0,0 0-1,0 1 1,0-3 0,0 3-1,-1-1 1,0 0 0,-1-1 8,0 2-2,0 1 0,0-1 0,-1 2 0,1-2 0,-2 2 0,1-2 0,1 2 0,-1 0 0,-1-1 0,2 1 0,-2 0 0,1 0 1,-1-1-1,2 2 0,-2-1 0,1 1 0,0 0 0,0 0 0,-4 0 2,-79 1 13,57 1 16,8-1-61,4 3 52,4 2 44,4 3 37,3 12 118,14 23 188,-7-39-399,0-1 0,2 1 0,-1-1 0,1-1 0,-1 1 0,1 0 0,0 0 0,1 0 0,-2 0 0,2-2 1,0 2-9,2 1 5,-1-1 1,2 0 0,-2 0 0,1 0 0,1-2 0,-1 1-1,5 1-5,50 9-33,0-17-103,-56-4 10,-4-10 33,-1-19-15,0 29 88,0 5 18,0 2-1,0-1 0,0-1 1,0 0-1,-1 2 1,1-1-1,0-1 1,-1 0-1,1 2 1,-1-1-1,-1-1 1,2 2-1,-1-2 1,0 2-1,-1-2 1,1 2-1,0-2 1,0 2-1,-2 0 1,2-2-1,-1 2 1,1 0-1,-1-1 1,0 1-1,0 0 1,0-1-1,0 1 1,-1 0-1,1 0 3,-33-6-4,-1 7 57,25 0-24,9 3 230,1 4-82,-1 5-46,9 0-33,1-10-131,21 1 45,-15-3-37,-1 0-50,0 0-76,-5 0 26,-2 0-34,2-1-38,-2 1-43,-4 0-276,-1-3 107,-2-1 91,-1 0 77,0 0 76,-1-1 38,-12-9-292,-5 9 153,-1 1 41,5 3 108,1-1 36,2 2 45,0 0 33,0 0 37,0 0 42,-4 0 107,17 0 144,0 0-39,0 2-37,0 0-34,-1 2 125,1 1-105,0 0-95,0 2-53,0 15 90,0-20-29,4 16-61,6-5-39,25 1-44,0-10-62,16-5-70,-26 0 59,-12-8-29,-7-12 36,-5-29-40,-2 38 44,-5-16-155,3 24 172,1 2 1,-1-1 0,0 0 0,1 1 0,-1-1 0,1 1-1,-2 0 1,1 0 0,1 1 0,-2-2 0,0 2 0,1-1-1,-1 1 1,1 0 0,0 0 0,-1-1 0,-2 2 38,-23-5-177,1 5 83,14 0 88,1 0 35,0 1 37,3 2 42,2 1 493,4 5-61,3 4-66,1 1-71,1 1-77,2-2-83,1-1-89,-2-4-94,28 21 46,10-1-68,4-3-69,-3-6-68,-39-17-368,1-1 51,-2-1 46,1 1 45,-1-1 43,0-1 39,0 1 37,-1-1 35,0-1-78,-1 0 110,0-2 88,-3 1 69,0-2 64,-7-4 188,7 7-213,0-1-33,-1 0-69,2 2-23,0 1-35,-2-1 631,1-1-116,3 2-102,2 0-90,3 2-79,0-2-65,3 1-53,0 0-40,36 1-243,-28-4 266,-8 1 43,-1 0 40,-6 1-331,1-2 74,-1 2 66,0 0 58,0 0 79,0 0 103,2 0 558,-2 0-585,0 0-44,0 0-56,0-1-72,0 1-87,0 0-99,0 0-71,0 0-100,0 0-111,0 0-121,0 0 277,0 0-34,0 0-36,0-1-35,0 1-39,0 0-38,0 0-41,0 0-41,0 0 101,0 0-123,0 0-61,0 0-56,0 0-48,0 0-219,0 0-47,0 0-265,0 0-729</inkml:trace>
  <inkml:trace contextRef="#ctx0" brushRef="#br0" timeOffset="5">4530 345 2865,'2'0'769,"-1"1"-57,1-1-55,-1 2-52,0-1-50,-1 2-48,2-2-46,-1 1-43,-1 1-41,1 0-38,-1 1-37,1-2-34,1 5 175,-2 0-110,0 2-51,1 2-100,-2-1-57,1 14 83,0-16-80,-2-3 15,2 0 53,0-1 65,0 0 75,0 17 46,0 1-68,0-4-83,0 1-44,0-1-39,0 1-32,0 16 30,-9 62 77,3-55-63,-21 144 261,21-132-265,-1 0 41,-2 0 54,-2 0 69,-2 5 221,0 1-65,-16 134 900,23-109-733,3-63-554,1 1-33,-5 5-22,-2 16-26,-2 12-16,6-20 32,-7 92 96,7 1 74,0-9 316,-12 49-510,7-93 25,1 0 41,-7 74 156,-16 127 284,19-185-375,-5 1-48,-3 60-23,9-38-48,-13 83-8,10-59 32,3-18 27,2 159-50,8-192 21,0 3 43,-2 9-30,-4 49-46,-1 16 30,4-53 86,3-18 80,2-46-54,-2 0 33,6 308 89,-1 18-74,-10 0-100,-4-268-35,-2 22-8,13 10 36,2 0-34,-5 422 59,-9-227 43,12-227-140,4-2 0,18 99-12,-13-117 65,-3 0 1,-5 84-66,-1-105 7,8-10 6,8 2 37,-1-1 53,-7-16-19,2 22 107,2 11 9,-2-26-166,8 28 148,0 1-93,3 7-65,26 112-51,-30-126 64,-9-35-64,-6-20 31,1-1 0,1 0 0,1 0 0,-1 1 0,1-3 0,1 4-4,3-3 4,-5-8-31,1-2-27,1-1-40,1-1-39,2 2-51,-6-2-44,1 2 77,0-1 58,9 4-75,-8-2 63,-1-2 6,-1 0-35,0 2-44,0-2-51,-1 0 29,-1 2-33,2-2-37,-2 1-40,-1-1-42,2 0-46,-2 0-49,1 2-51,-1-3-102,0 1-69,0-1-200,0 2-509</inkml:trace>
  <inkml:trace contextRef="#ctx0" brushRef="#br0" timeOffset="6">4356 138 4658,'0'0'1398,"0"0"-527,0 0-211,0 0-83,0 0-97,0 0-82,0 0 3,0 0 121,0 0 333,0 0-315,0 0-57,0 0 165,0 0 363,0 0-45,-11 0-27,-22 1-235,-1 6-76,-2 3-70,0 4-68,0 3-63,0 2-59,0 2-56,1-1-50,2-2-51,1 0-41,-87 49 347,1 5-90,-20 17 3,-67 48 141,142-92-25,-30 30-546,-5 10 305,24-20-155,-2-2-108,7 3 92,10 5-67,-27 27-33,2 1-16,82-96-17,-28 31 35,2 2 0,2 2 1,-12 20-37,20-29 13,-2 0 1,-1-2 0,-12 13-14,-48 65 9,-2 9-8,59-85-24,-3 0 0,-17 13 23,26-23 4,1 1 1,0 0-1,2 2 0,1 0 0,1 0 0,1 1 0,-3 8-4,-51 85 16,53-94-18,0 0 0,3 0 0,-4 7 2,6-9-2,-1-1 0,-1-1 0,-1 0 0,0 0 0,-6 7 2,0-3 5,3 1-1,0 0 1,1 1-1,-1 5-4,-23 43 15,-117 202-29,109-188 36,35-62-21,0-2 0,-3-1 1,0 1-1,-6 7-1,-1-2 3,2 1 0,2 2 0,-1-1 0,3 3-3,-26 46 7,-22 60-7,46-100 0,0 0 0,-2-1 0,-21 31 0,15-27 13,0 1 0,4 0 0,0 2 0,1 7-13,2-4 21,-3-2-1,-1 0 1,-25 36-21,28-49-16,2 3 82,5-3 41,-12 46 209,12-42-194,1-2-47,2-10-64,-1-1-38,-19 55 77,18-40-37,-1 0 0,3 0-1,3 2 1,0 9-13,-3 33 27,-10 43 55,-3 44-9,-8 43-59,11-82 9,4 34-23,-16 68 35,16-158 0,9-57-25,1 0 1,2 0-1,0-1 1,0 11-11,-11 249-29,4-44 58,-3-142-20,6-50 1,2 0 0,1 19-10,3 187 24,9-207 18,22 14 94,-6-10-65,-7-9-60,37 30 140,-41-48-148,-1 0 13,-1 1 1,-1 1-1,0 0 0,-1 2 0,-1-2 1,-1 1-1,3 12-16,16 37 51,21 22-11,-30-60 24,0 0 59,-11-16-104,-1-1 0,0-1-1,0 3 1,-1-1 0,0 5-19,12 31 21,7-3-34,-21-45-92,-1 2 70,0 0 59,1 2 79,-1-2-31,-1-1-57,0-2-38,1 0-41,-1 1-27,0-1-41,0 0-47,1 1-50,-1-1-6,0-1-42,1 1-46,0-1-49,-1 0-52,2 0-55,-2 0-58,2 2-62,-2-2 160,-1 0-49,0 0-65,0 0-81,0 0 158,0 0-47,0 0-54,0 0-58,0 0-60,0 0-57,0 0-50,0 0-43,0 0-219,0 0-43,0 0-263,0 0-732</inkml:trace>
  <inkml:trace contextRef="#ctx0" brushRef="#br0" timeOffset="7">4581 0 4082,'0'0'1196,"0"0"-438,0 0-172,0 0-55,0 0-66,0 0-58,0 0 25,0 0 142,0 0-43,0 0-212,0 0-87,0 0-39,0 0-44,0 0-39,0 0-2,0 0-45,0 0 83,0 0 23,0 0-39,0 0 38,0 0 40,1 1 37,6 11 329,-1-3-374,2 2 88,2 1 86,2 0 80,1 1 78,2-2 75,2 1 69,2-2 67,11 4-84,-2 2-94,2-1-87,-3 1-78,-5-4-146,-2 1-36,23 12 123,-2 2-103,0-1-75,111 68 224,-100-65-171,-25-15-65,-1 1 37,23 12 185,-2 2-36,45 41 245,-6 6-104,-4 2-81,-30-29-171,-6-6-20,-1 1-37,165 164 473,-148-143-363,-1 0 101,-17-11-178,-5 2-63,16 29-20,-5 2-69,21 35-16,-4-35 92,-38-51-82,0 2-43,7 22 20,-4 2 1,22 58-22,-24-55 62,0 2 57,-19-50-70,0 1 0,1-1 1,0-2-1,2 2-49,11 14 60,-4 0-35,118 188 42,-76-123 3,-36-50 11,-2-1 0,6 20-81,23 45 102,-41-82-93,0 0 0,-3 2-1,7 22-8,15 42 11,107 255 130,-117-289-153,11 32 38,11 20-17,-19-45-2,2-2 0,2 0 0,5-2 0,26 37-7,-39-66 3,-2 1 0,-2-1 0,0 2 1,-3 2-1,0-1 0,0 13-3,20 102 61,52 136 14,-51-165-27,-22-66 4,-3 1 0,-2 0 0,1 46-52,-2 4 85,9-2 69,-10-64-85,-1 1-1,-1 16-68,1 15 66,1-25-51,1 25-17,-3 1 0,-2 1-1,-6 26 3,1 82-6,6-118 14,-3 294-64,-3-339 53,-1-2 1,0 2-1,-2-2 0,-1 0 0,1 1 1,-9 13 2,-15 43-8,-28 114 24,-57 159 19,101-302-33,0 0 1,4 0-1,-6 47-2,10-46 3,-3-3 0,-1 1 0,-3-1-1,-5 11-2,3-19 16,3 2-1,0-1 0,-5 36-15,8-47-33,-5 3 33,-12 30 35,6 34-2,-16 35-33,12-62-39,-1 0 0,-28 42 39,-9 9 7,39-81-57,-3 0-70,14-23 81,-8 4 30,2-2-7,17-15-2,1-1-28,0 0-82,0 0-347,0 0 42,-3 0-328,0 0 27,-6 0-851,6 0 943,1 0 86,0 0-76,0 0-91,1 0-110,0 0 23,0 0-67,-1 0-240,1 0-630</inkml:trace>
  <inkml:trace contextRef="#ctx0" brushRef="#br0" timeOffset="8">4483 77 736,'0'0'1111,"0"0"-592,0 0 8,0 0 1032,0 0-921,0 0 52,0 0-70,0 0 206,0 0-80,0 0 407,0 0-95,0 0-98,0 0-526,0 0-38,0 0-39,0 0-37,0 0 239,0 0-75,0 0-56,0 0-55,0-1-78,0 0-67,0-1-55,2 0 46,1-6 90,-1 7-150,0 1 83,51-1 562,1-1-115,0 0-103,2-1-92,14-1 18,0 2-107,1-1-84,0 4-62,-20 2 39,1 1-1,37 9-297,-10 6 287,18 8 8,-2 0-123,-64-18-128,2-2 50,120 14 579,-121-17-566,0 0-46,27 0 154,1-1-39,56 3 97,-67 4-98,-1 7-46,41 9 37,-41-16-114,18 12 82,-44-13-75,1-1 1,-1-2-1,1-1 1,5 1-60,-10-3 56,8 9 89,2 1-15,-7-8-127,-6-2-5,12 3 44,-5 1-17,-7-5-36,-5-1-27,0-1-35,-9 4-671,-2 1 161,-1 2-7,0-5 247,1 2-38,-2 0-351,2-1 315,0-1-37,0 0-40,1-1-42,-2 0-46,2-1-47,-2 3-402,-1-2-107,-1 3-331,0 0-851</inkml:trace>
  <inkml:trace contextRef="#ctx0" brushRef="#br0" timeOffset="9">4385 73 4642,'0'0'901,"0"0"-329,0 0-127,0 0-39,0 0-47,0 0-40,0 0 23,0 0 119,0 0 131,0 0-80,0 0-115,0 0-98,0 0 155,0 0-204,0 0 63,0 0 89,0 0-85,2 0-75,-1 0-63,0 0-40,1 0-50,1 0 50,-3 0-53,0 0-1,-1 0 38,-23 0 511,-2 0-80,-1 0-75,1 0-70,-1 2-64,1-2-60,-1 1-53,0-1-50,0 1-45,0 1-37,-26-1 9,-7 3-90,-82 3-87,90-3 107,15-1 47,-1 1 64,-1-2 78,2 2 94,-12 1-46,-31 3 61,0 0-106,1 1-72,-106 14 140,129-14-178,1 1 35,-11 3 93,2 1 89,51-11-337,-37 10 55,-94 24 282,83-18-258,16-4 31,1-2-43,13-6-44,0 2 1,2 2-1,-1 0 1,2 2-1,-16 9-24,16-4 44,-84 49 71,-51 42-15,78-51-98,58-42-3,1 2 0,1 0 0,0 3 0,2-1 0,-21 21 1,-45 46 0,61-62 0,28-25-35,0 0-68,-1 0-63,1 0-60,0 0-54,0 2-52,0-2-47,0 0-42,0 0-135,0 0-49,0 0-40,0 0-34,0 1-607,0 0-1815,0-1 2500,0 0-38,0 0-38,0 0-769,0 0-414,0 0-1070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2T02:52:54.44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2205 5667,'0'0'624,"0"0"-238,0 0-97,0 0-41,0 0-48,0 0-41,0 0-10,0 0 26,0 0 225,0 0-109,0 0 34,0 0-96,0 0-78,0 0 35,-1 3 191,-5 28 297,3-20-526,1-1-38,-2 8 29,-5 21 69,6-23-84,-1 1 61,1 0 31,-1 2 67,0 3 80,0 2 92,1-4 286,-1 1-111,2 0-97,-1 1-82,0 3-23,1 0-63,0 57 653,3-48-532,0-15-147,1 0 53,5 19 24,4-3-45,4-3-42,4-2-38,27 21 191,10-8-106,20-2-26,-7-12 325,54 14-675,-44-16 363,-5 5-129,-2 8 39,64 50 372,-95-58-502,17 21-22,0 1-26,-17-22 0,-6-9 6,22 8-37,-15-8-10,-15-7 20,38 22 21,44 18-29,-61-33-12,-8-3 30,1 0 52,79 35 323,-38-23-211,-13-6-96,2-1-64,6 4 111,-4-2-28,4-3-45,0-4-65,0-3 69,181 29 478,-148-30-417,-15-8-79,0-4 0,25-5-112,-15 1 88,-2 2 40,-50 1 38,-1-1-43,52 2 22,202 12 6,-154-10 19,47-7-170,-44-1 75,-43-5-30,58-16-21,-91 11-10,185-42 4,-122 22 22,-60 21-13,-57 8-24,0 0 1,-1-1 0,23-8-4,52-10 21,-33 9-10,249-44 78,-255 48-85,157-27 47,183-57-51,-338 71-28,-1-3 0,-1-2 1,-2-3-1,28-20 28,-66 39-1,58-36 38,27-24-37,-52 31-25,-2-2 0,12-15 25,-38 31-30,-1-1 0,-1-1 0,8-16 30,55-93-143,-74 115 83,-2 0-1,0-1 1,-1-1 0,-2 1-1,0-1 1,-2 0-1,0-1 1,0-15 60,1-80-217,-9 1 77,-7 71 91,5 36 15,-6-6-108,5 10 15,-1 1-47,3 5-556,-1 0 94,-1 1 85,0 0 70,-2 1-17,-1 0 64,-14 2-684,18-1 720,1-1-43,-1 0-10,1 0-46,1 0 126,0 0-39,1 0 32,0 0-37,0 0-42,0 0-46,1 0-49,-1 0-45,0 0-40,0 0-36,0 0-174,0 0-35,-4 0-1885</inkml:trace>
  <inkml:trace contextRef="#ctx0" brushRef="#br0" timeOffset="12659.98">67 5009 6019,'0'0'1658,"0"0"-619,0 0-437,0 0-42,0 0-46,0 0-50,0 0-51,0 0-45,0 0 265,0 0-91,0 0-60,0 0 382,0 0-60,1 20-52,8 65-80,-3-53-86,2-7-76,2-5-82,1-2-91,-4-7-170,-1 1-45,-1-4-74,-1-1 0,1-1-1,1 1 1,-1-1-1,1 0 1,0 0-1,1-1 1,-1 0-1,1 0 1,7 4-48,35 18 186,1-3-41,7 4-23,6 0-77,37 4-56,-18-6 41,-30-6 63,0 3-20,-15-8-17,-1 2 1,14 10-57,0 8 89,-7 0-32,0-1 45,2-1 307,46 25-409,-58-39 90,14 10 112,2-3 1,0-2-1,4-2-202,-22-10 180,0 1-58,22 8-12,-30-13-93,-1 0 0,1-2 0,1 0 0,18 1-17,-3-2 34,0 1 63,79 21 346,-45-7-245,100 18 161,-110-24-153,55 12 82,-21-4-126,0-2-58,21 0-35,-48-12-31,40 0-38,-59-6 38,2 1 42,105 11 278,-61-6-170,-33-3-125,-11-2-67,0 0-68,233-1 221,-163-3-55,-27 0 34,-2 1 72,-50-2-152,-1-1 0,2-3-48,-2 0 58,0 2 58,61-5 9,139-19 15,-137 14-29,-65 7-89,0-2 0,32-12-22,-34 9 16,0 2-1,1 2 0,1 1-15,150-16 52,253-47 173,-289 35-195,-40 8-28,-25 6 3,-1-3-1,1-5-4,30-11-16,-65 23-14,0-3 1,50-25 29,-1-10-42,51-36 33,-113 62-29,35-32 38,6-4-26,-24 26 50,-45 31-140,2 0 93,24-14 53,-27 14-82,0-1-74,-5 3 0,-1 0-46,0 0-51,0 0-56,-2 0-64,1-1-69,-2 0-76,0 0-82,-4 7 325,0-1 74,0 1 61,0 0 51,0-1 39,1 0 81,-1 1-88,0 0-76,0-1-111,0 1 52,0 0-42,0 0-46,0-1-50,0 1-54,0 0-60,0 0-63,0-1-67,0 1 137,0 0-33,0 0-36,0 0-37,0 0-418,0 0-76,0 0-274,0 0-723</inkml:trace>
  <inkml:trace contextRef="#ctx0" brushRef="#br0" timeOffset="17113.58">2389 7131 4770,'0'0'2879,"0"0"-1221,0 0-654,0 0-440,0 0-54,0 0-56,0 0-55,0 0 129,0 0 107,0 0-156,0 0-35,0 0-51,0 0-60,10 3 213,55 17 1074,-18-4-569,-7-2-224,1 0-67,-7-1-192,0 0-75,0-1-84,-1 1-99,24 7-125,-8-8-50,0-2 1,21 1-136,3-2 184,-22-3 33,0 1 102,-10-1 54,-17-2-210,0-1-34,24 5 49,109 12 130,-124-17-198,1 0 49,27 0-59,84-4 233,-96 0-275,-1 1-72,-5-3 117,1-4-34,85-28 40,-57 14-38,-28 7-15,21-12-21,-2 1 5,-15 9 64,0 2-66,44-15-14,-48 16 17,-30 8-50,1 1-33,0-1-47,0-2-58,-15 7-42,1 0 46,1-2-199,-2 0 158,1 1-89,-1 1 89,0-1-38,0 1-78,1-1-61,-1 1-72,0-1-77,0 1-86,0 0-93,-1 0-102,1 0-109,0 0 60,0 0-81,0 0-264,0 0-680</inkml:trace>
  <inkml:trace contextRef="#ctx0" brushRef="#br0" timeOffset="-40159.96">1635 366 400,'7'0'4186,"-4"0"-1661,0-1-524,-3 1-1047,1 0-39,-1 0-127,1 0-38,-1 0-42,0 0-44,0 0-48,0 0-52,0 0-54,-1 1-59,0-1 77,1 0-312,-1 1-34,0-1-36,1 1-36,-1-1-38,0 1-38,0-1-40,0 1-42,0 0-41,0 0-44,0 0-45,0 0-46,-1 0-46,1 0-49,-40 32 477,-22 19-19,42-34-103,1 0 1,1 2 0,0 0-1,2 2 1,-15 21-37,17-18-71,1-1 100,2 0 84,0 1 68,1 4 102,6-12-47,0-1 1,1 0-1,1 1 1,0 6-237,1 19 362,2-2-28,-1 17 206,5-20-212,1-15-158,3-1-39,4 0-51,4-2-59,-2-4 20,34 34 63,27 21-18,-58-57-64,0 0-1,1-1 0,1 0 1,-1-2-1,2 0 1,19 7-22,20 6 291,-2 2 0,23 15-291,-40-18 173,0 2 54,29 13 0,1-5-95,-20-14-67,2-1-1,0-3 0,32 4-64,-31-9 72,1-2 37,169 30 60,-111-17-109,-1-3-75,-4-8 14,0-5 1,10-5 0,-15 0 23,1 5 0,39 8-23,-79-6-40,1-3 0,51-5 40,-20 1 35,-57-2-21,-1-1 1,1-2 0,30-9-15,36-5 17,-43 9-21,-1-4 0,6-3 4,-8 1-4,1 3 0,19-1 4,279-20 64,-315 31-72,-1-2-1,0-1 1,19-8 8,-24 5-21,-2-2 0,1-2 0,-2 0 0,5-5 21,3-3-20,-9 6 1,0-2 0,0-2 0,8-8 19,31-32 2,-6-3-109,-38 27 61,-9-5-53,-5-3-60,-4 0-67,-2 11 6,2 1-46,-2 3 88,-3 15 119,-2 0 1,0-1-1,0 1 1,-2 0-1,1-1 59,-6-20-185,3 31 175,0-1-1,0 0 1,0 1 0,0 0 0,-1-1 0,0 1 0,0 0 0,0 0-1,0 1 1,-1-1 0,-2-2 10,-50-37-61,29 22 68,15 13-11,-8-9-14,12 3-85,0 1 62,-28-20 9,25 26-16,2 1-42,5 4 45,0 1-90,-1 0-80,0 1-73,-3-1-262,0 1-117,0 1-89,0-1-63,-6 1-964,11-1 1093,0 0-87,0 0-241,-2 0-603</inkml:trace>
  <inkml:trace contextRef="#ctx0" brushRef="#br0" timeOffset="19513.55">3468 134 3362,'0'0'1288,"0"0"-513,0 0-299,0 0 38,0 0-70,0 0 338,0 0-338,0 0-120,0 0 634,1-1-397,4-5-247,7-9-22,0 0-88,-6 8 82,-6 7 37,0 0 117,0 0-19,0 0-194,0 0-107,0 0 70,0 0 2,0 0-104,0 0-38,0 0 46,1 3 123,0 0-39,4 3 83,1-2-140,1-1-49,9 2-29,8 0-56,-15-4 35,1 0 59,-3 0 86,-7-1-166,12 1 203,-7-2-92,4 1 47,6 0 78,-13-3-247,-1 0-1,0 0 1,-1 0-1,1 0 1,0 0 0,-1 0-1,0 0 1,0 0 0,0 0-1,0 0 1,0-1 0,0 1-1,-1 0 1,0 0 0,0-1 8,-1 2-2,1 0 0,-1 0 0,0 1 0,0-1 0,-1 1 0,1-1 0,0 1 0,0 0 0,-1 0 0,1 0 0,-1 0 0,1 0 1,-1 0-1,1 1 0,-1-1 0,1 1 0,-1 0 0,1 0 0,-3 0 2,-62 1 13,44 0 16,7 0-61,3 2 52,3 2 44,3 2 37,2 9 118,11 18 188,-5-30-399,0-1 0,1 1 0,0-1 0,0 0 0,0 0 0,0 0 0,0 0 0,1 0 0,-1 0 0,1-1 1,0 1-9,2 1 5,-1-1 1,1 0 0,-1 0 0,1 0 0,0-1 0,0 0-1,3 1-5,40 7-33,-1-13-103,-43-3 10,-3-8 33,-1-15-15,0 23 88,0 4 18,0 1-1,0-1 0,0 0 1,0 0-1,-1 1 1,1-1-1,0 0 1,-1 0-1,1 1 1,-1-1-1,0 0 1,1 1-1,-1-1 1,0 1-1,0-1 1,0 1-1,0-1 1,0 1-1,-1 0 1,1-1-1,0 1 1,0 0-1,-1 0 1,1 0-1,-1 0 1,1 0-1,-1 0 1,0 0-1,0 0 3,-25-4-4,-1 5 57,20 0-24,6 2 230,1 4-82,0 3-46,6 0-33,1-7-131,17 0 45,-12-2-37,-1 0-50,0 0-76,-4 0 26,-1 0-34,1-1-38,-1 1-43,-4 0-276,0-2 107,-2-1 91,0 0 77,-1 0 76,0-1 38,-10-7-292,-3 7 153,-2 1 41,5 2 108,0 0 36,2 1 45,0 0 33,0 0 37,0 0 42,-3 0 107,13 0 144,0 0-39,0 1-37,0 1-34,-1 1 125,1 1-105,0 0-95,0 1-53,0 12 90,0-15-29,3 12-61,5-4-39,19 1-44,0-8-62,13-4-70,-21 0 59,-9-6-29,-5-9 36,-4-23-40,-2 30 44,-4-13-155,3 19 172,0 1 1,0 0 0,0 0 0,0 0 0,0 0 0,0 0-1,-1 1 1,1-1 0,0 1 0,-1-1 0,0 1 0,1 0-1,-1 0 1,0 0 0,1 0 0,-1 0 0,-2 1 38,-17-4-177,0 4 83,11 0 88,1 0 35,0 1 37,2 1 42,2 1 493,3 4-61,2 3-66,1 1-71,1 1-77,1-2-83,1-1-89,-1-3-94,21 17 46,8-1-68,3-3-69,-2-4-68,-30-14-368,0 0 51,-1-1 46,0 1 45,0-1 43,0-1 39,0 1 37,-1-1 35,0 0-78,-1-1 110,0-1 88,-2 1 69,0-2 64,-6-3 188,6 5-213,0 0-33,-1 0-69,2 1-23,0 1-35,-2-1 631,1 0-116,2 1-102,2 0-90,2 1-79,0-1-65,2 1-53,1 0-40,27 0-243,-21-2 266,-7 0 43,0 0 40,-5 1-331,1-1 74,-1 1 66,0 0 58,0 0 79,0 0 103,1 0 558,-1 0-585,0 0-44,0 0-56,0-1-72,0 1-87,0 0-99,0 0-71,0 0-100,0 0-111,0 0-121,0 0 277,0 0-34,0 0-36,0-1-35,0 1-39,0 0-38,0 0-41,0 0-41,0 0 101,0 0-123,0 0-61,0 0-56,0 0-48,0 0-219,0 0-47,0 0-265,0 0-729</inkml:trace>
  <inkml:trace contextRef="#ctx0" brushRef="#br1" timeOffset="38074.06">3517 268 2865,'2'0'769,"-1"1"-57,0-1-55,0 1-52,0 0-50,-1 1-48,1-1-46,0 1-43,-1 0-41,1 0-38,-1 1-37,1-1-34,0 3 175,-1 1-110,0 1-51,1 1-100,-2 0-57,1 11 83,0-13-80,-1-2 15,1 0 53,0-1 65,0 0 75,0 13 46,0 1-68,0-3-83,0 1-44,0-1-39,0 1-32,0 12 30,-7 48 77,2-42-63,-16 111 261,16-102-265,0 0 41,-2 0 54,-2 0 69,-1 4 221,0 0-65,-12 105 900,17-85-733,3-49-554,0 1-33,-3 4-22,-2 12-26,-2 9-16,5-15 32,-5 72 96,5 0 74,0-7 316,-9 38-510,5-72 25,1 0 41,-5 58 156,-13 98 284,15-144-375,-4 1-48,-2 47-23,6-30-48,-9 65-8,7-46 32,3-14 27,1 123-50,7-148 21,-1 1 43,-1 8-30,-3 38-46,-1 12 30,3-41 86,2-14 80,2-36-54,-1 0 33,4 240 89,-1 13-74,-7 0-100,-4-207-35,-1 16-8,10 8 36,2 0-34,-5 328 59,-6-176 43,9-177-140,3-1 0,14 76-12,-10-90 65,-2 0 1,-4 65-66,-1-82 7,6-7 6,6 1 37,0 0 53,-6-13-19,2 17 107,1 9 9,-1-21-166,6 22 148,0 1-93,2 6-65,21 86-51,-24-97 64,-7-28-64,-4-15 31,0-1 0,1 0 0,1 0 0,-1 1 0,1-2 0,1 2-4,2-1 4,-4-7-31,1-2-27,0 0-40,2-1-39,1 2-51,-5-2-44,1 1 77,0 0 58,7 3-75,-6-2 63,-1-1 6,0 0-35,-1 1-44,0-1-51,0 0 29,-1 1-33,1-1-37,-1 0-40,-1 0-42,1 0-46,-1 0-49,1 1-51,-1-2-102,0 1-69,0-1-200,0 1-509</inkml:trace>
  <inkml:trace contextRef="#ctx0" brushRef="#br1" timeOffset="50072.89">3382 107 4658,'0'0'1398,"0"0"-527,0 0-211,0 0-83,0 0-97,0 0-82,0 0 3,0 0 121,0 0 333,0 0-315,0 0-57,0 0 165,0 0 363,0 0-45,-8 0-27,-18 1-235,0 4-76,-2 3-70,0 3-68,0 2-63,0 2-59,0 1-56,1 0-50,1-2-51,1 0-41,-67 38 347,0 4-90,-15 13 3,-52 37 141,110-71-25,-23 23-546,-4 8 305,18-15-155,-1-2-108,6 2 92,7 4-67,-21 21-33,2 1-16,63-75-17,-21 25 35,1 1 0,2 1 1,-9 16-37,15-22 13,-2-1 1,0-1 0,-10 10-14,-37 51 9,-1 6-8,45-65-24,-2-1 0,-13 11 23,20-18 4,1 0 1,0 1-1,1 1 0,1 0 0,1 0 0,1 1 0,-3 6-4,-39 66 16,41-73-18,0 0 0,2 0 0,-3 6 2,5-8-2,-1 0 0,-1-1 0,0 0 0,-1 0 0,-4 5 2,0-2 5,2 1-1,0 0 1,1 1-1,-1 3-4,-18 34 15,-90 157-29,84-146 36,27-49-21,0-1 0,-2 0 1,0 0-1,-5 5-1,0-1 3,1 1 0,1 1 0,0 0 0,2 2-3,-20 35 7,-17 47-7,36-77 0,-1-1 0,-1 0 0,-16 24 0,11-21 13,1 0 0,2 1 0,1 1 0,0 6-13,2-4 21,-3-1-1,0 0 1,-20 28-21,22-38-16,2 2 82,3-2 41,-9 35 209,10-32-194,0-1-47,2-9-64,-1 0-38,-15 43 77,14-32-37,0 1 0,2-1-1,2 2 1,0 7-13,-2 26 27,-8 33 55,-3 34-9,-5 34-59,8-64 9,3 26-23,-12 53 35,12-122 0,7-45-25,1 0 1,1 0-1,1 0 1,-1 8-11,-8 193-29,3-34 58,-2-110-20,4-39 1,2 0 0,1 15-10,2 145 24,7-161 18,17 11 94,-5-7-65,-5-8-60,29 24 140,-32-38-148,-1 1 13,-1 0 1,0 1-1,-1 0 0,0 1 0,-1-1 1,-1 1-1,3 9-16,12 29 51,16 17-11,-23-47 24,0 0 59,-9-12-104,0-1 0,0 0-1,-1 1 1,0 0 0,0 4-19,9 24 21,6-3-34,-17-34-92,0 1 70,-1 0 59,2 2 79,-2-2-31,0-1-57,0-1-38,0 0-41,0 0-27,0 0-41,0 0-47,0 0-50,0 0-6,0-1-42,0 1-46,1-1-49,-1 0-52,1 0-55,-1 0-58,1 1-62,-1-1 160,-1 0-49,0 0-65,0 0-81,0 0 158,0 0-47,0 0-54,0 0-58,0 0-60,0 0-57,0 0-50,0 0-43,0 0-219,0 0-43,0 0-263,0 0-732</inkml:trace>
  <inkml:trace contextRef="#ctx0" brushRef="#br1" timeOffset="75683.49">3557 0 4082,'0'0'1196,"0"0"-438,0 0-172,0 0-55,0 0-66,0 0-58,0 0 25,0 0 142,0 0-43,0 0-212,0 0-87,0 0-39,0 0-44,0 0-39,0 0-2,0 0-45,0 0 83,0 0 23,0 0-39,0 0 38,0 0 40,1 1 37,4 8 329,0-2-374,1 2 88,2 0 86,1 0 80,1 1 78,2-1 75,1 0 69,2-1 67,8 3-84,-1 1-94,1 0-87,-2 0-78,-4-2-146,-1 0-36,17 9 123,-1 2-103,0-1-75,86 53 224,-78-50-171,-19-12-65,-1 0 37,18 10 185,-1 2-36,34 31 245,-4 5-104,-3 2-81,-24-23-171,-4-5-20,-1 1-37,128 128 473,-115-112-363,-1 1 101,-13-9-178,-3 1-63,11 23-20,-3 2-69,16 26-16,-3-26 92,-29-40-82,-1 1-43,6 18 20,-3 1 1,17 45-22,-19-42 62,1 1 57,-16-39-70,1 1 0,0-1 1,0-1-1,2 1-49,9 11 60,-4 0-35,92 146 42,-59-95 3,-28-40 11,-2 0 0,5 16-81,18 34 102,-32-63-93,0 0 0,-2 1-1,5 17-8,12 33 11,83 198 130,-91-224-153,9 24 38,8 16-17,-15-35-2,2-1 0,2-1 0,3-1 0,21 29-7,-31-52 3,-1 1 0,-2 0 0,0 1 1,-2 1-1,0 0 0,0 10-3,15 79 61,41 105 14,-40-127-27,-17-52 4,-2 1 0,-2 0 0,1 36-52,-1 3 85,6-2 69,-7-49-85,-1 0-1,-1 13-68,1 11 66,0-19-51,2 20-17,-3 0 0,-2 1-1,-4 20 3,1 64-6,4-92 14,-2 229-64,-2-264 53,-1-1 1,0 1-1,-2-1 0,0 0 0,0 0 1,-7 11 2,-11 33-8,-22 88 24,-44 124 19,78-234-33,0-1 1,3 1-1,-4 36-2,7-36 3,-2-2 0,-1 1 0,-2-1-1,-4 8-2,3-14 16,1 1-1,1 0 0,-4 27-15,6-36-33,-4 2 33,-9 24 35,4 26-2,-12 27-33,10-48-39,-2 0 0,-21 33 39,-7 6 7,30-62-57,-2 0-70,11-18 81,-7 3 30,2-2-7,13-11-2,1-1-28,0 0-82,0 0-347,0 0 42,-2 0-328,0 0 27,-5 0-851,4 0 943,2 0 86,-1 0-76,1 0-91,0 0-110,0 0 23,0 0-67,0 0-240,0 0-630</inkml:trace>
  <inkml:trace contextRef="#ctx0" brushRef="#br1" timeOffset="84148.81">3481 60 736,'0'0'1111,"0"0"-592,0 0 8,0 0 1032,0 0-921,0 0 52,0 0-70,0 0 206,0 0-80,0 0 407,0 0-95,0 0-98,0 0-526,0 0-38,0 0-39,0 0-37,0 0 239,0 0-75,0 0-56,0 0-55,0-1-78,0 0-67,0 0-55,1-1 46,2-4 90,-2 5-150,1 1 83,39-1 562,1 0-115,0-1-103,1 0-92,12-1 18,-1 1-107,1 0-84,0 3-62,-15 1 39,0 1-1,29 7-297,-7 5 287,13 6 8,-1 0-123,-50-14-128,1-2 50,94 12 579,-94-14-566,0 0-46,21 0 154,0-1-39,44 3 97,-52 3-98,0 5-46,31 7 37,-32-12-114,14 9 82,-34-10-75,1-1 1,-1-1-1,1-1 1,4 0-60,-8-1 56,6 6 89,2 1-15,-6-6-127,-4-2-5,9 3 44,-4 0-17,-6-3-36,-3-1-27,0-1-35,-7 3-671,-2 1 161,-1 1-7,1-3 247,0 1-38,-1 0-351,1-1 315,0 0-37,0-1-40,1 0-42,-1 0-46,1-1-47,-2 2-402,0-1-107,-1 2-331,0 0-851</inkml:trace>
  <inkml:trace contextRef="#ctx0" brushRef="#br1" timeOffset="91731.63">3405 57 4642,'0'0'901,"0"0"-329,0 0-127,0 0-39,0 0-47,0 0-40,0 0 23,0 0 119,0 0 131,0 0-80,0 0-115,0 0-98,0 0 155,0 0-204,0 0 63,0 0 89,0 0-85,1 0-75,0 0-63,0 0-40,0 0-50,2 0 50,-3 0-53,0 0-1,-1 0 38,-18 0 511,-1 0-80,-1 0-75,1 0-70,-1 1-64,1-1-60,-1 1-53,0-1-50,0 1-45,0 0-37,-20 0 9,-6 2-90,-63 3-87,70-3 107,11-1 47,-1 1 64,0-1 78,1 1 94,-9 1-46,-24 2 61,0 0-106,1 1-72,-83 11 140,101-11-178,0 1 35,-8 2 93,1 1 89,40-9-337,-29 8 55,-73 19 282,65-14-258,12-4 31,1-1-43,10-4-44,0 1 1,1 1-1,0 1 1,1 1-1,-12 7-24,12-3 44,-65 38 71,-39 33-15,60-40-98,45-33-3,1 2 0,0 0 0,1 2 0,1 0 0,-16 16 1,-35 35 0,47-47 0,22-20-35,0 0-68,-1 0-63,1 0-60,0 0-54,0 1-52,0-1-47,0 0-42,0 0-135,0 0-49,0 0-40,0 0-34,0 1-607,0 0-1815,0-1 2500,0 0-38,0 0-38,0 0-769,0 0-414,0 0-1070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6:58:23.901"/>
    </inkml:context>
    <inkml:brush xml:id="br0">
      <inkml:brushProperty name="width" value="0.05292" units="cm"/>
      <inkml:brushProperty name="height" value="0.05292" units="cm"/>
    </inkml:brush>
  </inkml:definitions>
  <iact:action type="add" startTime="7579">
    <iact:property name="dataType"/>
    <iact:actionData xml:id="d0">
      <inkml:trace xmlns:inkml="http://www.w3.org/2003/InkML" xml:id="stk0" contextRef="#ctx0" brushRef="#br0">6913 10900 147 0,'0'-1'101'7,"0"1"-33"0,0 0 15 1,0 0-15-2,0 0-21 2,0 0 27 0,0 0 9 0,0 0-5 0,0 0-15-2,0 0-13 1,0 0-9 2,0 0-4-3,0 0-11 2,0 0-1 0,0 0 2-1,0 0-1 2,0-7-6-3,12 5 1 2,5-6-6 0,12 5 0-2,2 3 4 2,2-4-6 0,3 4 3 0,-1 0 2 0,6 0-3-2,8 0 1 3,-6 0 1-2,5 0-1 2,1 0-4-4,-1 0-1 3,2 0-3 0,3 0 2 0,1 0 0-2,2 0 1 2,1 0 1 0,7 0-1 0,-1 0-2-2,1 0-2 2,0 0-1 0,3 0-2 0,-5 0-1-2,-1 0-1 3,6 0 4-2,-6 0-2 1,12 0-2-1,-2 0 4 0,15-2-4 1,-5 2-2 0,-7 0 4-2,3 0-1 3,3 0-3-2,-8 0 3 1,-4 0-1-2,-7 0 0 2,9 0-1 0,-11 0 1 0,2 0 1-2,0 0-2 2,3 0 0 0,-2 0 0-2,3 0 1 2,5 0-2 1,1-4 1-2,6-3 0 1,2 1-1-2,-5 0-1 2,-7 3 1 0,-8 3 0 0,-1 0 1-2,-1 0-1 2,-3 0 3 0,2 0-2-1,-2 0 2 0,-6 0 1 1,8 0-2 0,8 0 1-2,-8 0-3 2,4 0 2 0,-4 7-1 0,1-7-1 0,-5 2 1-2,5 0-1 2,-1-2 1-1,1 0 1 2,-9 0-1-4,8 0-1 5,1 0 1-3,-7 0 2 1,10 0-3-2,1-4 2 2,5 4-1 0,1-4 2 0,-3 4-2-2,-3 0 0 2,1-3 0 0,-11 3 0 0,-8 0-1-1,-18 0 0-1,-3 0-1 3,-22 0-7-1,0 0-53-2,0 0-111 2,0 11-163 0</inkml:trace>
    </iact:actionData>
  </iact:action>
  <iact:action type="add" startTime="8981">
    <iact:property name="dataType"/>
    <iact:actionData xml:id="d1">
      <inkml:trace xmlns:inkml="http://www.w3.org/2003/InkML" xml:id="stk1" contextRef="#ctx0" brushRef="#br0">14077 10875 123 0,'0'0'351'5,"0"0"-222"4,0 0-8-1,0 0-25 0,0 0-25 0,0 0-11 0,0 0-10-2,210 0 1 2,-153-2-9-3,8-4-1 3,12 1-7 0,5-3-10 0,15 4-7-1,0-1 2 2,5 2-8-2,1-1-1 1,7 1-2 1,-3 3 3-3,-7 0 0 3,0 0 2-2,-1 0-1 1,-1 3-1-2,-5 9-6 1,3 2-1 2,-3-3-1 0,-8 0-1-3,11 2-1 1,-9-6-1 1,-6 4 1 0,0-5 0-2,-4 0 0 2,3 0 0 0,-12-6 0 0,7 0 0-2,-2 0-1 2,-5 0 1 0,6 0 0-2,3 0 1 2,-4 0-1 0,9 0 0 0,-7 0 4-1,-1 0-4 0,-7 4 4 1,-9 5 0 0,-2 4 0-2,-5-6-3 2,-2-1-1 0,-5-4-1 0,-7-2 2 1,5 0-1-4,2 0-1 3,-2 0 0 0,14-2 0 0,0-15-1-2,-4 4 2 3,1-2 2-1,0 6-3 0,-6 1 2-2,6 5 0 1,-6 3 0 1,10 0 0 0,-14 0 3-2,2 0 1 2,5 0-6 0,-7 0 4 0,-7 0-3-1,5 0 1 0,-2 0 2 2,-7 0-1-2,4 0-2 0,-2 0 3 0,-8 0-2 1,7 0 1-3,-6 0-1 3,13-3-1 0,-7 1 1 0,2 2-1 1,5 0 2-4,-3 0 4 3,12 0-2 0,-4 0 1-2,11 0-2 2,-5 0 0 0,1 0-1 0,-4 0-1-2,9 0 1 3,-11 0 0-3,8 0 2 2,-14 0-1 2,1 0 1-5,-9 0-5 2,-5 0 0 2,-6-5 0-1,-1-4 0-2,-3 1 0 3,-2 5-1-2,-11-1-1-1,-4 4 0 2,0 0-4 0,0 0-8 0,0 0-27-2,0 0-47 2,-32 15-71 0,18 4-177 0</inkml:trace>
    </iact:actionData>
  </iact:action>
  <iact:action type="add" startTime="14485">
    <iact:property name="dataType"/>
    <iact:actionData xml:id="d2">
      <inkml:trace xmlns:inkml="http://www.w3.org/2003/InkML" xml:id="stk2" contextRef="#ctx0" brushRef="#br0">9280 16678 249 0,'0'0'163'8,"-5"0"-91"0,5 0 2-3,-3 0 25 5,3 0-18-3,0 0 10 1,0 0 11-2,0 0-27 2,0 0-10 0,0 0-9 0,0 0-14-2,0 0-13 3,0 0-7-2,3 0-6 1,26-3-9-2,11-1-2 2,8-6 0 0,22-3 4 0,9-4 3-1,13-3 6 0,8-8-2 1,10 2-5 0,-3-1-1-2,-13 5-4 2,-14 5-3 0,-12 2 0 0,-9 4 5-2,-5 2-4 3,-7 4 2-2,-7-2-5 1,-4 0 0-1,-8 7 0 1,-12-6-1-1,-12 6 2 1,5 0-2-2,-9 0 2 2,0 0-1 0,0 0-1 0,0 0 0-2,0 0 0 2,-12 0-2 0,-28-5 0 1,-18-10 2-4,-13-7 1 3,-9-5-1 0,-10-5 0 0,6-10 1-2,-13-6-1 2,-3-5 1 0,3-6 0 0,7-3-2-2,6 3 0 3,4 0-4-2,11 9 3 1,24 8 0-2,5 8 1 2,16 14-3 0,12 9 2 0,5 7-1-2,7 2 3 2,0 2 0 0,0 0 2 0,0 0 0-2,0 0 0 2,0 0 2 0,0 0-1 0,19 28-3-2,18 6 0 2,10 13 1 0,14 13 0 0,3 13-1-2,15 11 0 3,-2 11 0-2,-10 12 0 1,2 4-1-2,-21 3 0 2,3 1 1 0,-9-5 0 0,-15-12 0-2,-6-14 0 2,-1-22-1 0,-10-25 2 0,-7-11-1-2,0-21 1 2,-2-5-1 0,-1 0-4 0,0 0 3-2,14-31-9 2,-4-25 4 0,3-27 6 0,-6-6 0-2,6-9 1 3,-6-11-1-2,2-12 0 1,-2-4 0-2,-2 2 0 2,10 1 1-1,-1 14-1 2,-1 9 1-3,1 14-1 2,2 21 0 0,-3 20 0 0,-6 17 0-2,-4 17 0 2,-3 7 0 0,0-1 1 0,0 4 1-2,0 0-2 2,0 0 1 0,0 0 1 0,-7 27 0-2,-32 17 1 3,-12 21 0-2,-8 11 0 1,-9 10-1-1,-12 10 0 0,-7 3 1 0,-3-5 0 2,-4-3 0-2,10-6-3 0,4-9 0 1,19-6 0 0,5-17-2-2,12-8 2 2,14-16-1 0,1-10 2 0,17-7-2-2,0-11 2 2,12-1-2 1,0 0 0-2,0 0-6 0,0 0-11 1,0 0-23-1,12 0-26 1,-5 0-131-2,1 0-404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22:23.74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766">
    <iact:property name="dataType"/>
    <iact:actionData xml:id="d0">
      <inkml:trace xmlns:inkml="http://www.w3.org/2003/InkML" xml:id="stk0" contextRef="#ctx0" brushRef="#br0">18976 7482 257 0,'0'0'146'7,"0"0"-26"1,0 0 38 1,0 0-11-3,0 0-34 2,0 0-34 1,0 0-16-2,-17 40-5-2,17-40-6 4,0 0-10-1,0 0-1 0,0 0-15-2,0 0-10 1,0 0-7 2,0-8-5-1,0-17 10-2,0-8-10 2,0-3 0 0,0 1-3 0,0 1-1-3,0 2 0 4,0 0 1-1,0 2-3 0,0 6 3-2,1 4-1 3,2 3 1-1,6 9-1-1,-5 3-1-1,1-3 1 2,6 2 3 0,-2-5-3 0,5 2 3-2,-5 1-3 2,7 1 2-1,-3 5 9 1,-1-1 7-2,4 0 1 2,2 1-6 0,0-1-5 0,5 3-3-2,-3-3 1 2,14 0-3 0,-7 3 5 1,7-3 1-4,-4-2 1 3,9 2 3 0,5-3-4 0,2-2-4-2,-1-1 5 3,-6 5-2-2,2 0-4 2,-2-1 12-4,-10 1-8 3,10 2 3 0,1-1-9 1,1-3 4-4,-2 0-2 3,-1 4 2 0,1-3 4 0,-1 2 3-1,-12 3 1 0,10 0-2 2,-5 0-2-2,-5 0 0 0,-2 0-2 1,-1 0-3 1,8 0-2-2,-8 0 1-1,5 0 1 2,3-4-4 0,-6 1 3 0,11 1 0-2,-12 2-2 2,12 0 6-1,-12 0-3 3,8 0 2-5,-7 0 1 3,-2-3-3 0,2 3 2 0,2-2-4-2,-5 2-2 1,-12 0 3 1,8 0-4 1,-2 0 2-3,-9 0-1 2,6 0 2 0,0 0-2 0,-6 0-1-2,9 0-1 2,-9-3 1 0,9-1-1 1,2-4 1-4,-8 3-1 3,3-7-1 0,7-1 0 0,-4-2 1-3,-4-7 0 4,4-4-2-1,1-7-1 0,2-4-2-2,-2-5 0 2,-7 0 0-1,3 3 0 3,1 5-2-5,-7 3 5 3,-4 7-3 0,10 0-3 0,-10 4 0-2,-2 3-1 2,2 9 1 0,-3 0 1 0,0 3 0-2,4 1 1 2,-4 4 4 0,0 0-1 0,0 0 2-2,0 0 2 2,0 0-1 0,0 0-2 0,0 0 3-2,0 4 2 2,0 14-2 0,0 9 1 1,0-5 0-4,0 6-1 3,6 3 1 0,-3-1-1 0,4 5 0-2,-2-5 0 3,8-2 2-2,-6-2-2 1,5-4 0-2,-5-3 0 2,9-4 1 0,-2-3-1 0,2-5 1-2,-4-3-2 3,17-4 0-2,-3 0 1 0,1 0 0 0,7 0 1 0,6 0-1 2,-3 0 0-1,-1 0 2-2,-1 0-2 2,5 0 0 0,-4 0 0 0,8 0-1-2,5-4 1 3,-13 2 0-2,5-3 1 1,-9-1-1-2,0 2 1 2,-8-2-2 0,0 5 1 0,5-6 0-2,-2 4 1 2,-1 1 0 0,5 2-1 0,-4 0 0-2,9-3-1 2,-2 3 2-1,-4 0-2 2,6 0 1-3,-8-2-1 2,4-1 1 1,-5 3 0-2,7-4 2-1,-7 2-2 2,11 2-2 0,1-3 2 0,2 3 1-2,2-3-1 2,4 1 0 0,-5 2-1 0,-2-3-1-2,1 0 2 2,-14 3 0 0,7 0 0 0,-11 0 0-1,-6 0 0 0,2 0 1 0,1 0-1 2,1 0 0-3,2 0 0 2,-6 0 0 0,6 0 1 1,2 0-1-3,4 0 0 1,-1 0-1 2,4 6 2-1,-5 4-1-3,-2 7 0 3,4 1 1 0,-9-1-1 1,-7 2 0-3,2 1 2 3,0 2-2-2,-4 3 1 0,2-3 0-1,0 2 0 2,-9-10-1-1,3-3 0 3,-4-5 0-5,6-6-1 3,-9 2-3 0,0-2-29 1,0 0-91-4,0 0-58 2,-12 0-95 2,-9 0-331-1</inkml:trace>
    </iact:actionData>
  </iact:action>
  <iact:action type="add" startTime="4896">
    <iact:property name="dataType"/>
    <iact:actionData xml:id="d1">
      <inkml:trace xmlns:inkml="http://www.w3.org/2003/InkML" xml:id="stk1" contextRef="#ctx0" brushRef="#br0">19326 6292 315 0,'0'0'389'8,"0"0"-236"0,0 0-66 0,0 0-36-2,0 0-7 3,0 0 0-2,0 0 0 1,0-103-11-2,0 73-9 1,0 0-2 1,0-1 2 1,0 3-1-3,0 8 1 2,0 0 5 0,13 7-3 0,-6-2-10-1,9 2-6 0,3 1-3 0,2 4-1 2,11 1-2-3,12 6 0 2,-1 1-2-1,11-4-2 2,-9-4-2-2,-3 3-1 0,-4 1-17 2,-18 4-31-2,3 0-58 0,-23 0-116 0,0 0-472 1</inkml:trace>
    </iact:actionData>
  </iact:action>
  <iact:action type="add" startTime="5310">
    <iact:property name="dataType"/>
    <iact:actionData xml:id="d2">
      <inkml:trace xmlns:inkml="http://www.w3.org/2003/InkML" xml:id="stk2" contextRef="#ctx0" brushRef="#br0">20169 5991 375 0,'0'0'220'6,"0"0"-112"2,0 0-31-1,0 0-18 1,0 0-12-1,0 0-3 1,-109 20 0-1,76-1-4 1,7 1-10-1,6 5-2 1,-1 3-8 0,21 0 3 0,0 0-11-2,0-3-3 1,0-7-5 1,21-7-3-1,2-5-1 1,16-6-3 0,-8 0-4-1,-5-6 4 2,-5-27 0-3,-5-7 1 2,-4-5-3-1,-1-7 2 2,-3 11 2-4,-7 8 0 4,8 9 1-1,-9 19-1 0,0 5 1-2,0 4 1 1,0 29 9 2,3 3-8-1,0 1-1-2,-2-12-1 2,2-2-2 0,7-3-11-1,-7-1-26 0,10-2-39 1,-1 3-53 0,-9-20-150 0</inkml:trace>
    </iact:actionData>
  </iact:action>
  <iact:action type="add" startTime="5812">
    <iact:property name="dataType"/>
    <iact:actionData xml:id="d3">
      <inkml:trace xmlns:inkml="http://www.w3.org/2003/InkML" xml:id="stk3" contextRef="#ctx0" brushRef="#br0">20750 5839 469 0,'0'0'166'8,"0"0"-4"-3,0 0-82 3,0 0-25 0,0 0-9 1,0 0 1-4,-291 116 0 3,262-77-13 0,9 3-3-2,15-5-5 2,5-2-8 0,0-6-9 1,5-7-6-1,31-10 0-1,5-9-1-1,8-3-1 3,-6-9 0-3,-3-32 0 2,-13-25-1 0,4-20 0-1,-4-19-2 3,-8-10-1-5,4 0-1 5,-10 13 3-4,-9 27 0 3,-4 27 0-4,0 23 1 3,0 22 0 0,0 3 0-2,0 17 5 2,0 39-3 1,0 15-1-2,0 10 1 1,0 1 0-1,0-4 0 0,0-11 0 1,0-8-1 0,0-14-1-2,0-6 0 2,5-7-6 0,4-9-41-2,1-1-57 2,-10-22-61 0,1 0-198 0</inkml:trace>
    </iact:actionData>
  </iact:action>
  <iact:action type="add" startTime="6314">
    <iact:property name="dataType"/>
    <iact:actionData xml:id="d4">
      <inkml:trace xmlns:inkml="http://www.w3.org/2003/InkML" xml:id="stk4" contextRef="#ctx0" brushRef="#br0">21049 5955 521 0,'0'0'270'7,"0"0"-100"2,0 0-74-3,0 0-49 1,0 0-24 1,0 0-5 1,16 180-9-3,-16-150-6 2,0-6-3 0,0-7 0 0,0-4-2-2,0-11-55 2,0-2-130 0,0 0-364-1</inkml:trace>
    </iact:actionData>
  </iact:action>
  <iact:action type="add" startTime="6502">
    <iact:property name="dataType"/>
    <iact:actionData xml:id="d5">
      <inkml:trace xmlns:inkml="http://www.w3.org/2003/InkML" xml:id="stk5" contextRef="#ctx0" brushRef="#br0">21068 5670 545 0,'0'0'250'8,"0"0"-146"-1,0 0-50 1,0 0-39-1,0 0-8-1,0 0-7 2,4-95-23 0,-4 95-77 0,0 0-167 0</inkml:trace>
    </iact:actionData>
  </iact:action>
  <iact:action type="add" startTime="6721">
    <iact:property name="dataType"/>
    <iact:actionData xml:id="d6">
      <inkml:trace xmlns:inkml="http://www.w3.org/2003/InkML" xml:id="stk6" contextRef="#ctx0" brushRef="#br0">21309 5794 532 0,'0'0'245'5,"0"0"-100"2,0 0-69 2,0 0-22-1,0 0-23-2,0 0-10 1,0 318-8 2,0-281 6-1,17-6-7-2,19-12-7 1,5-12 6 2,2-7-2-1,-2 0-8-2,-1-30-1 3,-16-11-3-2,-8-4 2 1,-3-2 1-2,-9 0-1 2,-4 6-1 0,0 13 2 0,0 8 0-2,0 11-1 2,0 9 1 0,0 0 3-3,0 26 1 4,0 24-2-2,0 10-2 2,0-4 2-1,0-11-2-2,0-9 2 1,0-8-2 2,0-14-2-3,3-11-18 2,13-3-39 0,-5 0-62 0,8-28-64 0,-9 9-76-2,-7-5-201 2</inkml:trace>
    </iact:actionData>
  </iact:action>
  <iact:action type="add" startTime="7126">
    <iact:property name="dataType"/>
    <iact:actionData xml:id="d7">
      <inkml:trace xmlns:inkml="http://www.w3.org/2003/InkML" xml:id="stk7" contextRef="#ctx0" brushRef="#br0">22052 5775 426 0,'0'0'188'7,"0"0"-27"0,0 0-79-1,0 0-48 1,0 0 23 2,0 0-2-1,-80 34-4-2,44-10-19 2,4 6 5 0,0 0 3-2,12-5-13 2,3 1-13-1,12-5-3 3,5 0 6-3,0 1 2-1,5 0-2 2,32 1-6 1,3-1-1-4,3 1-3 4,3-1 4-2,-15 0-6 1,2 5-2 1,-15-3-2-4,-16 4-1 3,-2-5-3 0,-17-4-7 0,-39-7-44-3,16-12-86 4,10 0-136-2</inkml:trace>
    </iact:actionData>
  </iact:action>
  <iact:action type="add" startTime="9950">
    <iact:property name="dataType"/>
    <iact:actionData xml:id="d8">
      <inkml:trace xmlns:inkml="http://www.w3.org/2003/InkML" xml:id="stk8" contextRef="#ctx0" brushRef="#br1">13217 15071 514 0,'0'0'253'6,"0"0"-97"2,0 0-70 0,0 0-42-1,0 0-21-1,0 0-12 2,7 144-2 0,-7-109 2 0,0-4 1-1,0-5 14 1,0-5-2 0,0-8-1 0,0-2-5-2,0-7-6 2,3-4-8-1,3 0-4 2,1-21-4-1,-4-30 4-2,-3-18 1 2,2-13 0-1,-2-2 0 2,0 0-1-3,0 16 1 2,0 18 1 0,11 18 0-2,-8 22 7 2,-3 7 15 0,2 3 18 0,-2 16 14-1,0 40-31 0,0 12-18 1,0 3-2-1,0-1 1 0,0-12 3 1,0-6 0 1,0-11 1-2,0-13-5-1,0-11 1 2,0-9-1 0,0-8-2-1,0 0-2 1,7 0-1-1,9-16-2 1,-3-9 0 0,-9 4 1-2,-4 6 2 1,0 2-2 2,0 5 1 0,0 3 0-4,0-1-5 3,0 0-8 0,0 6-20 1,0 0-53-4,0 0-72 3,0 0-155 0</inkml:trace>
    </iact:actionData>
  </iact:action>
  <iact:action type="add" startTime="10730">
    <iact:property name="dataType"/>
    <iact:actionData xml:id="d9">
      <inkml:trace xmlns:inkml="http://www.w3.org/2003/InkML" xml:id="stk9" contextRef="#ctx0" brushRef="#br1">12714 15496 478 0,'0'0'249'6,"0"0"-104"2,0 0-37 0,0 0-31 0,0 0 4-2,0 0-24 2,0 66-5 0,0-12-14 0,0-1 0-2,0 3-3 1,5-5-11 2,-3-3-5-1,14-8-9-2,-7-13-8 1,7-10 3 2,3-14-4-2,11-3-1 0,-2 0-7 0,4-25-2 2,0-20 4-2,-12-9 2 0,3-8 1 1,-7 10 1 0,0 9-2 0,-14 15-1-1,-2 18-3 1,2 10 1 1,-2 0 5-2,0 0 1-2,0 17 6 3,0 21-4 0,0 6-2 0,5 3 0 0,1-6 1-2,-6-7-1 2,2-6 0 0,6-5-3-2,-8-6-30 2,13-7-40 0,3-7-26 0,-5-3-83-2,-8 0-194 2</inkml:trace>
    </iact:actionData>
  </iact:action>
  <iact:action type="add" startTime="11210">
    <iact:property name="dataType"/>
    <iact:actionData xml:id="d10">
      <inkml:trace xmlns:inkml="http://www.w3.org/2003/InkML" xml:id="stk10" contextRef="#ctx0" brushRef="#br1">13161 15681 505 0,'0'0'262'6,"0"0"-109"2,0 0-64 0,0 0-14 1,0 0-11-4,0 0 5 2,126-72-15 1,-93 68-23 1,-8 4-11-4,-2 0-13 3,-4 0-7 1,-6 0-17 0,-12 0-66-4,-1 5-88 2,0 7-362 2</inkml:trace>
    </iact:actionData>
  </iact:action>
  <iact:action type="add" startTime="11429">
    <iact:property name="dataType"/>
    <iact:actionData xml:id="d11">
      <inkml:trace xmlns:inkml="http://www.w3.org/2003/InkML" xml:id="stk11" contextRef="#ctx0" brushRef="#br1">13203 15847 515 0,'0'0'242'6,"0"0"-84"2,0 0-78 0,0 0-32-3,0 0-13 2,0 0-4 2,162-34-13-1,-123 25-11-2,-1 1-7 2,4 3-18 0,-12-1-66 0,-22 6-92-2,-5 0-240 2</inkml:trace>
    </iact:actionData>
  </iact:action>
  <iact:action type="add" startTime="11676">
    <iact:property name="dataType"/>
    <iact:actionData xml:id="d12">
      <inkml:trace xmlns:inkml="http://www.w3.org/2003/InkML" xml:id="stk12" contextRef="#ctx0" brushRef="#br1">13962 15528 397 0,'0'0'174'7,"0"0"-8"0,0 0-61-1,0 0-26 2,0 0-8 0,0 0-18 0,-361 116-7-2,341-86-4 2,7 8-4 0,13-2 0-1,0 3-4-1,30 0-8 3,30-9-6-1,8-5-2-1,12-15-9-1,-6-10 1 3,-11 0-4-1,-16-18-3 1,-9-29-3-4,-9-7 0 4,-22-12-3-2,-7 4-1 1,0 11 2-2,0 18-10 2,-34 8-24 1,-9 13-76-2,20 12-124-1,2 0-663 2</inkml:trace>
    </iact:actionData>
  </iact:action>
  <iact:action type="add" startTime="13667">
    <iact:property name="dataType"/>
    <iact:actionData xml:id="d13">
      <inkml:trace xmlns:inkml="http://www.w3.org/2003/InkML" xml:id="stk13" contextRef="#ctx0" brushRef="#br2">27671 6806 362 0,'0'0'208'7,"0"0"-18"2,0 0-52-2,0 0-56-1,0 0-14 1,0 0 8 2,24-11-15-1,-24 11-19-2,0 0-18 2,0-2-9 0,-27 2-4-1,-17 0 3 0,-8 0-5 1,4 0 0 0,8 0-4-1,0 7-3 0,20 10 0 1,0-2 2-1,20-2 3 1,0 2 4-1,0 2 9 1,23 3-12 0,31-2-3 0,8-2 0-2,6-8 1 1,6-8 9 2,-7 0 3-1,-8 0 0 0,-17 0-3 0,-10-17-9-1,-22-6-6 1,-10-6-2-2,0-1 0 1,-10-1-3 1,-42 0 5 0,-13 5 0-2,2 10 4 2,-2 7-3 0,9 9 1 1,3 0 3-4,23 11 4 3,2 23 13 0,18 7 9 0,10-1 4-2,0-3-15 2,10-3-9 0,41-6-4 1,9-2-4-4,5-7-2 3,10-4 2-1,-7-7-3 1,-7-8 0-2,-9 0 0 3,-11 0 0-2,-21-12-2 2,-4-16 2-3,-16-11-8 2,0-5 5 1,-33-5 1-2,-31 10 0-1,-16 8 1 2,-4 14 1 0,-6 15 2 0,24 2-1-2,9 0 0 2,19 2 0 0,23 13 7 1,10 4 7-4,5 3 20 3,5 9-2 0,48 3-17 0,23-1-9-2,12 1-5 3,12-12 2-2,9-2-3 1,-24-8 2-1,-8-7-3 0,-33-5 2 0,-21 0 1 0,-16 0-3 3,-7 0 0-1,0-5-15-3,-30-27 5 1,-44 0 10-2,-13 0 0 3,-15 13 0 0,-1 8 3 2,6 11-2-5,17 0 1 4,27 0 0-2,25 7 0 1,12 10 1-2,16 4 3 2,3 1 3 0,51 0-9 0,14 1 0-2,20-4 0 2,1-11 0-1,-2-8-3-1,-13 0 2 3,-15 0 1-2,-23-10-2 2,-15-16-1-3,-21-8-5 2,0-2-4 0,-13 3 0 0,-34 4 8 0,-14 9 2-2,-11 9 2 2,-6 11 1 0,8 0-1 0,9 0 4-2,9 0-3 2,24 17 3 0,11-8-4 0,14-1 7-1,3 1-1 0,7-4 4 1,46 0-10-2,15-5 0 2,4 0-1 0,-8 0-1 0,-6-8 2-1,-32-6-1 0,-13 9-2 2,-9 5 2-3,-4 0-4 2,-4 0-3-1,-35 0 0 1,-22 0 8 0,0 8 2-1,2 6-2 0,18 3 1 2,5 2 2-2,18 2 4-1,16-4 4 2,2-4-3 0,4-2 2 0,48-8-8 0,19-3-2-2,3 0 0 2,3-8 0 1,-21-11 0-2,-22-1-3-2,-17-2 2 3,-17 0-2 0,0-5-12 1,-7 2-13-2,-34 2-13 0,-11 6-68 2,7 12-51-4,25 5-108 3,13 0-545 1</inkml:trace>
    </iact:actionData>
  </iact:action>
  <iact:action type="add" startTime="16646">
    <iact:property name="dataType"/>
    <iact:actionData xml:id="d14">
      <inkml:trace xmlns:inkml="http://www.w3.org/2003/InkML" xml:id="stk14" contextRef="#ctx0" brushRef="#br1">28434 6002 607 0,'0'0'225'6,"0"0"-125"2,0 0-30 1,0 0-49-3,0 0 7 1,0 0 10 1,0 0-3 0,9 182-6-1,-9-153-9 0,0-4-4 1,0-5-3 0,2-8 0 0,21-11-7 0,0-1-6-2,13 0-7 2,-8 0-6 0,1-13 6 0,-9-9 5-2,0-4-2 2,-12-4-3 0,5-5-2 0,-9 8-3-2,-1 4 1 2,-3 15 6 0,0 4 4-2,0 4 1 2,0 0 7 0,0 41 37 0,3 11-31-3,7 10-6 3,-6-6 0 1,3-8 3-1,2-17-4-2,-6-11-6 2,6-8-5 0,5-12-47 0,1 0-96 0,-12 0-179-3,4-17-204 4</inkml:trace>
    </iact:actionData>
  </iact:action>
  <iact:action type="add" startTime="17097">
    <iact:property name="dataType"/>
    <iact:actionData xml:id="d15">
      <inkml:trace xmlns:inkml="http://www.w3.org/2003/InkML" xml:id="stk15" contextRef="#ctx0" brushRef="#br1">28930 6140 623 0,'0'0'274'6,"0"0"-126"2,0 0-39-1,0 0-40 1,0 0-21-3,0 0-23 4,177-15-24-1,-154 15-1 0,-7 0-25 1,-14 0-47-4,-2 4-87 3,0 2-312-1</inkml:trace>
    </iact:actionData>
  </iact:action>
  <iact:action type="add" startTime="17283">
    <iact:property name="dataType"/>
    <iact:actionData xml:id="d16">
      <inkml:trace xmlns:inkml="http://www.w3.org/2003/InkML" xml:id="stk16" contextRef="#ctx0" brushRef="#br1">28930 6140 406 0,'44'172'334'6,"-44"-172"-179"3,0 0-26-2,0 0-43-1,0 0-24 2,0 0-27 0,176 5-24 1,-135-10-11-3,0 5-8 2,-2 0-41 0,-35 0-94 0,-1 0-266-2</inkml:trace>
    </iact:actionData>
  </iact:action>
  <iact:action type="add" startTime="17726">
    <iact:property name="dataType"/>
    <iact:actionData xml:id="d17">
      <inkml:trace xmlns:inkml="http://www.w3.org/2003/InkML" xml:id="stk17" contextRef="#ctx0" brushRef="#br1">29793 5775 244 0,'0'0'394'6,"0"0"-243"2,0 0-68 0,0 0-26 0,0 0 9-3,0 0 1 4,-200 101-11-1,139-42-18 0,9 5-8-1,17 4-9 0,17-4 8 0,10 1-12 2,8-6-3-3,13-11-8 2,43-14 8 0,8-20 4-1,13-14-5 0,-9-6-13 3,2-47 0-3,-20-18-1 1,-15-10-1-1,-18-12 1 0,-9-2-2 1,-8-1 1 0,0 9-3-2,-41 11-18 2,15 63-82 0,-4 13-192 1</inkml:trace>
    </iact:actionData>
  </iact:action>
  <iact:action type="add" startTime="20500">
    <iact:property name="dataType"/>
    <iact:actionData xml:id="d18">
      <inkml:trace xmlns:inkml="http://www.w3.org/2003/InkML" xml:id="stk18" contextRef="#ctx0" brushRef="#br2">24535 8226 534 0,'0'0'229'7,"0"0"-125"2,0 0-33-2,0 0-27 0,0 0-4 1,0 0 14 0,0 0 23-2,-40-4-20 1,16 8-8 2,-9 14-8-1,6 5-4-2,-10 5-12 2,1 0-11 0,0 4-4 0,-2-4-4-3,5-1-1 4,-3 4 5-1,-2-1 1-1,5 5 5 0,2 1 3 0,-8 4-2 2,1 2 5 1,15 4-5-5,-10-5-6 2,12 0 5 1,3-6-1 0,6-6 2-3,-1-1-7 4,0-4 1-1,6-1 4 0,4 1 0-2,3 3 3 2,0 4-3 0,0 3-4 0,0 0 0-2,16-1 4 2,7-2 0 0,-1-3-1 0,-1-1-8-2,4 0 2 2,8-3 0 0,-5-1 0 0,8 3 3-2,0-1-2 2,5-3 2 0,-2-2-3 0,-1-4 1-2,-8 0 6 2,4-6-1 0,5 5-7 0,1-2 0-2,1 7-4 1,7-1 2 2,11 6 8-1,8 6 0-2,-1 7 1 3,-2 1-6-2,1 0 3 1,4 1 3-1,-10-3 2 0,-7-7-7 0,5-2 5 1,2-5-6-2,2-2 1 3,13 5 1-1,-7-4-2 1,10 6 4-4,-1 1 0 3,4-2 3 0,1 4-1 0,3 3-14-2,3 0 0 2,10 0 0 0,6-4 0 0,10 5 0-2,2-8 0 2,-8 3 0 0,2-10 0 0,-9 4 0-2,0-4 0 2,0-3 0 0,0-4 0 0,-1-6 0-2,-4 1 0 3,2-8 0-2,-17 2 0 1,1-2 0-2,-1 0 0 3,-3 0 0 0,7 0 0-2,13 0 0 0,7-10 0 1,2-5 0-1,6 2 0 2,-2-3 0-3,0 6 0 1,-7 0 0 2,6 5 0-1,-1 5 0-3,-3 0 0 4,-8 0 0-1,3 0 0-1,-12 0 0-1,12 0 0 2,-3 0 0 0,1 0 0 1,2 0 0-4,-3-5 0 5,3-12 0-4,0-11 0 2,4-6 0-1,-4-6 0 1,-9-1 0 0,2 4 0 0,-12 7 0-1,3-2 0 0,-7 4 0 2,-1 0 0-1,3-10 0-3,-13 3 0 3,-3-5 0 0,7 1 0 0,-11 3 0-3,-6-1 0 5,3 0 0-3,-1 0 0 2,-13-4 0-3,2-7 0 4,-4-9 0-5,2-12 0 3,-4-13 0-2,-2-11 0 2,-11-13 0 0,-6-1 0-1,-2 6 0 0,-14 15 0 1,1 17 0 0,-1 24 0-1,6 15 0 0,-9 7 0 0,0 7 0 2,0 4-5-2,0 0-2-2,0 7-6 3,0 2 4-1,0 3 6 3,0 0 3-5,0 0 5 4,0 0-3-2,0 0 4 2,0 0-3-4,0 0-2 4,0 0 0-2,0 0 0 1,0 0 4-1,0 0-1 1,0 0-4-2,0 0 5 3,1 0-5-2,-1 0 0 1,0 0 0-1,0 0 0 1,0 0 1-2,0 0-1 3,0 0 0-2,0 0-4 1,0 0 4-2,0 0 1 2,0 0-1 0,0 8-2 1,0 16 1-4,0 3 1 4,8 10 0-2,0 5 0 1,0 5 0-3,5-4-1 4,-8 1 2-1,0 0-1 1,8 3 0-3,-9 5 0 1,-1-1 0 1,0 6 0 1,-3-3 0-4,0-4 0 4,0 1-1-2,0-6 1 1,-19 2-2-2,-5-2 2 2,0-2 0 0,7-10 0 0,-2-1 0-2,-1-2-2 2,0 2 2 0,-8 0 0 0,-11 9-2-3,-2 0 1 4,-15 1 0-1,-2-3 0 0,-12 2-2-2,-7-11 3 2,-20-2-1 0,-7-3 0 0,-9-1 0-2,-5-11 1 2,-9 0 3 0,-9-4-3 1,-5-4 5-4,-7-1-2 3,-8-1-3 0,2-1-4 0,5 6 4-2,-4 1-2 2,8 2 2 0,2-2 1 1,7-4 1-4,10-2 0 3,-3-3 0 0,14 0 3 0,-2 0-5-3,1 0 2 4,11 0 4-1,5 0-6 0,6 3 0-2,10 1 0 3,4-4 0-1,6 0 0 0,0 0 0-3,-14 0 0 4,7-18 0-2,-6 1 0 1,3 3 0-2,-10 1 0 2,-2-2 0 1,10 0 0-1,4 6 0-1,1-4 0 2,5 2 0-1,2 3 0-1,3 2 0 2,-8 1 0-6,-3-1 0 5,6 0 0 1,-6-1 0-4,-3-6 0 4,-5 0 0-2,6-5 0 1,0 0 0-2,-9-8 0 2,9 0 0 0,10 1 0 0,7 1 0-2,14-6 0 1,5 3 0 2,-4-2 0-1,7 1 0-3,-2 0 0 4,-5 3 0-1,7-3 0 0,-8 4 0-2,6-6 0 2,-9 8 0 0,12-1 0 0,-1 4 0-2,6 6 0 2,2-3 0-1,0 8 0 3,7-2 0-5,-1-3 0 3,8-6 0 0,4-6 0 1,6-9 0-4,12-13 0 3,1-4 0 0,0-2 0 0,-3-4-5-2,0 10 3 2,-17 4 0-1,2 10-2 2,2 8-1-3,9-2-3 2,4 5-1 0,3-8 7 0,0-7-1 0,0-3-1-1,3-10-2 1,22-1 0-1,11 3 4-1,3 4-2 2,2 7 2 0,15 3 1 0,-5 0 0-1,3 7-2 1,-8 2 0-1,-13 8 0 1,-12 5 3-3,-5 7-5 4,-15 2-1-1,2 3-6 0,-3 0-3-2,0 0-1 2,0-3 0 0,0 3 6 0,0 0 3-2,0 0 7 3,0 0 0-2,-3 0 2 1,-27 0 0-2,-9 11-1 2,-5 6-1 0,-1 6-1 0,-7-4 1-2,4 6 1 2,-13 2 2 0,2 0-2 0,-2 3 3-2,-6-5-3 1,9 2-1 1,2-1-1 1,4-7 0-3,8 0 1 3,16 1 1-1,-1-1-1-1,18 3 4 0,8-1-1 0,3-4 1 1,0 2 2 0,0 1 0-2,3 5-4 2,8 6 2 0,10 2 0-2,8 4 4 2,-9 5 1 0,6-2 1 0,5-4 1 0,-4-4-3-2,-1-4 2 2,5-6-2-1,-8-3 0 2,0 4 6-2,2-1 1 0,7-2-7 1,5-3-1 0,5 2-7-2,8-2 0 2,15 6 0 0,2-1 0 0,14 0 0-3,-2 5 0 4,5 1 0-1,1-4 0 0,-4-1 0-2,-4 3 0 2,-2-9 0 0,-17 1 0-2,6 5 0 2,-1 1 0 1,1 8 0-2,9 5 0 2,1 0 0-4,8-4 0 4,5-1 0-1,12-8 0-1,4-3 0-1,7 1 0 3,-16 1 0-2,-4-2 0 0,-9 5 0 0,-11-4 0 3,1-2 0-3,11-6 0 0,0-3 0-1,15-5 0 3,3 3 0-2,3-7 0 1,-5 1 0-2,2-1 0 2,-3 6 0 0,-7-1 0 1,15 5 0-4,8 1 0 3,7 2 0 0,15-5 0 0,-5-3 0-2,6-2 0 3,-8 0 0-2,0 4 0 1,-8 5 0-3,-16-3 0 4,9 3 0 0,-16-5 0-3,1-9 0 1,-4 0 0 1,1 0 0 0,7 0 0-1,1 0 0 0,6-9 0 1,-1-5 0 0,-3-3 0 0,-5 0 0-2,-16 0 0 2,-10 7 0 0,-8-5 0-2,-12 5 0 1,-8 1 0 3,-1-2 0-2,7-1 0-1,5 4 0-1,-5 0 0 2,13-1 0 0,-1 3 0 0,-3-5 0-2,3 1 0 2,-8-5 0 0,4-2 0-2,-12-5 0 2,5-5 0 0,4 0 0 0,-6-4 0-2,-2-2 0 2,-1-1 0 0,4-4 0 0,-9-4 0 0,8-7 0-2,-5-13 0 2,-2-15 0 0,-6-9 0 1,-15-6 0-4,-16-2 0 4,-7 1 0-2,0 12 0 2,-36 7 0-4,-28 7 0 3,-13 8 0 0,-16 14-71 1,-23 15-110-4,73 30-76 3,2 0-109 0</inkml:trace>
    </iact:actionData>
  </iact:action>
  <iact:action type="add" startTime="24264">
    <iact:property name="dataType"/>
    <iact:actionData xml:id="d19">
      <inkml:trace xmlns:inkml="http://www.w3.org/2003/InkML" xml:id="stk19" contextRef="#ctx0" brushRef="#br2">25476 8299 699 0,'0'2'201'8,"0"-2"-54"0,0 0-13 0,0 0-50 0,0-10 19-2,20-20-30 1,3 3-16 2,17-2-13-1,0 1-6-2,8 9-20 3,13 6-13-2,11 1-5-1,8 7-27 2,14-4-66 0,-7 3-61-1,-59 6-75 2,-2 0-228-3</inkml:trace>
    </iact:actionData>
  </iact:action>
  <iact:action type="add" startTime="24546">
    <iact:property name="dataType"/>
    <iact:actionData xml:id="d20">
      <inkml:trace xmlns:inkml="http://www.w3.org/2003/InkML" xml:id="stk20" contextRef="#ctx0" brushRef="#br2">26801 8091 767 0,'0'0'184'4,"0"0"-58"4,0 0-40-3,0 0-45 4,0 0-18-1,0 0-22 0,306-10-1-3,-250 10-23 3,-5 0-93 1,-38 0-134-1,3 0-367 0</inkml:trace>
    </iact:actionData>
  </iact:action>
  <iact:action type="add" startTime="24716">
    <iact:property name="dataType"/>
    <iact:actionData xml:id="d21">
      <inkml:trace xmlns:inkml="http://www.w3.org/2003/InkML" xml:id="stk21" contextRef="#ctx0" brushRef="#br2">27769 8034 687 0,'0'0'265'7,"0"0"-101"1,0 0-55 0,0 0-67-3,0 0-20 3,0 0-10 0,236-37-7 0,-198 35-5 0,-8-3-2-2,11-2-36 2,7 2-78 0,-44 0-119-2,14 2-302 2</inkml:trace>
    </iact:actionData>
  </iact:action>
  <iact:action type="add" startTime="24866">
    <iact:property name="dataType"/>
    <iact:actionData xml:id="d22">
      <inkml:trace xmlns:inkml="http://www.w3.org/2003/InkML" xml:id="stk22" contextRef="#ctx0" brushRef="#br2">28472 7891 409 0,'0'0'237'6,"0"0"-35"3,0 0-55-2,0 0-52 2,0 0 6-4,0 0-40 3,281 35-17 0,-226-9-12 0,2 5-26-2,1-4-6 2,6 3-6-1,-1-11-38 0,4-11-38 1,6 1-85 0,-56-9-112-1,-5 0-451 2</inkml:trace>
    </iact:actionData>
  </iact:action>
  <iact:action type="add" startTime="25062">
    <iact:property name="dataType"/>
    <iact:actionData xml:id="d23">
      <inkml:trace xmlns:inkml="http://www.w3.org/2003/InkML" xml:id="stk23" contextRef="#ctx0" brushRef="#br2">29726 8089 266 0,'0'0'397'5,"0"0"-155"2,0 0-70 1,0 0-59 0,0 0-38 0,0 0-30-1,281 101-29 0,-237-80-7 1,3 2-9-1,6-3-4 2,-3-7-45-1,-34-9-116-2,-1-2-190 1</inkml:trace>
    </iact:actionData>
  </iact:action>
  <iact:action type="add" startTime="27596">
    <iact:property name="dataType"/>
    <iact:actionData xml:id="d24">
      <inkml:trace xmlns:inkml="http://www.w3.org/2003/InkML" xml:id="stk24" contextRef="#ctx0" brushRef="#br1">31306 7366 25 0,'0'0'230'8,"0"0"-146"0,0 0-17-1,0 0 28 0,0 0 55 1,0 0-16 0,0 0-42 0,9-7-19-2,-9 7-17 2,0 20-11 0,-12 17-8 0,0 7-3-2,1 10-8 1,6-3-1 2,3 3-9-2,2-4-4 0,0-3-3 1,0-7-3 0,13-13-3 0,17-17 1-2,9-10-4 2,6-6 0 0,2-42-14-1,2-11 5 0,-19-8-1 0,1-4-10 3,-5 3-3-3,-9 14 0-1,1 17 5 2,-16 17-4 0,-2 20 6 1,0 0 16-4,0 50 0 4,0 14-1-2,0 10 1 1,0-2-1-2,0 2 1 2,0-6-8 0,0-4-20 0,0-11-69-1,0-16-21 0,0-37-138 2,0 0-255-3</inkml:trace>
    </iact:actionData>
  </iact:action>
  <iact:action type="add" startTime="28212">
    <iact:property name="dataType"/>
    <iact:actionData xml:id="d25">
      <inkml:trace xmlns:inkml="http://www.w3.org/2003/InkML" xml:id="stk25" contextRef="#ctx0" brushRef="#br1">31881 7334 351 0,'0'0'210'8,"0"0"-21"-2,0 0-59 3,0 0-33-2,0 0-14 1,0 0-1-2,148-39-22 2,-101 39-24 0,-4 0-18 0,5 0-18-2,-5 0 0 1,-9 0-9 2,-8-3-51-2,-26 0-90-1,0 3-240 2</inkml:trace>
    </iact:actionData>
  </iact:action>
  <iact:action type="add" startTime="28445">
    <iact:property name="dataType"/>
    <iact:actionData xml:id="d26">
      <inkml:trace xmlns:inkml="http://www.w3.org/2003/InkML" xml:id="stk26" contextRef="#ctx0" brushRef="#br1">32022 7559 589 0,'0'0'206'8,"0"0"-46"0,0 0-59-3,0 0-57 3,0 0-23 0,0 0-19 0,254 24-2-1,-211-31-22 0,-23 1-68 2,-15 1-226-2</inkml:trace>
    </iact:actionData>
  </iact:action>
  <iact:action type="add" startTime="28813">
    <iact:property name="dataType"/>
    <iact:actionData xml:id="d27">
      <inkml:trace xmlns:inkml="http://www.w3.org/2003/InkML" xml:id="stk27" contextRef="#ctx0" brushRef="#br1">33029 6677 546 0,'0'0'235'7,"0"0"-110"-1,0 0-58 2,0 0-49 0,0 0 9 0,0 0-5-2,-220 3-1 1,149 7-17 2,10 2 1-1,2-4-5-2,5 1-9 1,15-1-40 3,38-8-144-3,1 0-374-1</inkml:trace>
    </iact:actionData>
  </iact:action>
  <iact:action type="add" startTime="29075">
    <iact:property name="dataType"/>
    <iact:actionData xml:id="d28">
      <inkml:trace xmlns:inkml="http://www.w3.org/2003/InkML" xml:id="stk28" contextRef="#ctx0" brushRef="#br1">32750 6725 236 0,'0'0'337'8,"0"0"-203"0,0 0-36-2,0 0-77 1,0 0-14 1,0 0-6 0,19 283-1-2,-19-254-8 2,0-9-55 0,0-18-68 0,0-2-52-2,10 0-251 2</inkml:trace>
    </iact:actionData>
  </iact:action>
  <iact:action type="add" startTime="29270">
    <iact:property name="dataType"/>
    <iact:actionData xml:id="d29">
      <inkml:trace xmlns:inkml="http://www.w3.org/2003/InkML" xml:id="stk29" contextRef="#ctx0" brushRef="#br1">32899 6764 478 0,'0'0'152'6,"0"0"-38"2,0 0-36 0,0 0-50 0,0 0-19-2,0 0-9 2,20 326-15 0,-20-318-113 0,0-8-166-2</inkml:trace>
    </iact:actionData>
  </iact:action>
  <iact:action type="add" startTime="29534">
    <iact:property name="dataType"/>
    <iact:actionData xml:id="d30">
      <inkml:trace xmlns:inkml="http://www.w3.org/2003/InkML" xml:id="stk30" contextRef="#ctx0" brushRef="#br1">33285 6944 262 0,'0'0'326'7,"0"0"-258"-1,0 0 38 1,0 0-31 2,0 0-36-2,0 0-19-1,-399 419 6 1,334-332-19 2,10-3-3 0,14-11-4-4,13-9-6 3,-1-13-20 1,22-17-47-2,7-34-174-1,0 0-218 1</inkml:trace>
    </iact:actionData>
  </iact:action>
  <iact:action type="add" startTime="29922">
    <iact:property name="dataType"/>
    <iact:actionData xml:id="d31">
      <inkml:trace xmlns:inkml="http://www.w3.org/2003/InkML" xml:id="stk31" contextRef="#ctx0" brushRef="#br1">33354 7332 505 0,'0'0'151'7,"0"0"-47"-1,0 0-47 2,0 0-10 1,0 0-6-2,0 0-9 0,-51 407-15 1,47-319 2-1,-5-16-13 2,9-21-3-3,0-19 1 2,0-22-3 0,0-10-1 0,0 0-23-2,10-36-65 1,1-16 36 3,-1-5 19-3,-10 8 21-1,0 4 12 2,0 11 0 0,-18 16 1 0,-15 5 3-2,-8 10 27 2,-1 3-4 0,2 0-12 0,4 0 11-2,4 3 4 2,3 6-8 0,19-4-5 0,-3-5-5-3,13 0-5 4,0 0-2-1,0 0 7-1,0-14 4-1,2-27-2 4,11-13-14-3,3-17-1 1,-11-4-15-1,2 4-60 0,-7 46-161 1,0 17-419 0</inkml:trace>
    </iact:actionData>
  </iact:action>
  <iact:action type="add" startTime="31412">
    <iact:property name="dataType"/>
    <iact:actionData xml:id="d32">
      <inkml:trace xmlns:inkml="http://www.w3.org/2003/InkML" xml:id="stk32" contextRef="#ctx0" brushRef="#br1">14087 13460 313 0,'0'0'416'7,"0"0"-267"0,0 0-55 1,0 0-19-3,0 0-13 4,0 0-12-1,-81 71-8-1,65-43-12 2,6 1-10-3,5 1-1 1,5-5 8 1,0-5 2 1,0-8-3-3,2-7-1 2,27-5-10 0,6 0-12 0,-1 0 0-2,-5-8-3 2,-5-18-1 0,-6 1 0 0,-5-4-1-2,-8 2 2 1,-5 6-1 2,0 8 1-1,0 8 0-3,0 1 0 3,-16 4 1 1,-4 0 5-1,-4 4 7-2,4 18 1 2,0-5-2 0,13-6 4 0,-4-3-1-2,11-4 0 2,0 0-6-1,0 0 6 2,18 1-11-3,22-5-4 2,2 0 1 0,-7 0-1 0,-12 0 0-2,-2-10-4 3,-5-14-3-2,-12-6-5 1,-4 0 4-1,0 0 5 0,0 8 2 1,0 12 1 1,-15 3 2-3,5 7-2 1,-7 0 6 1,-2 15 5 0,-1 12 4-2,2 7 3 2,13-4 2 0,5 0-7 0,0-8-5-2,0-5-1 2,5-12-7 0,26-5 0 0,-1 0 0-2,7 0-1 2,-13-17-2 0,-5-8-2 0,-9 1-1-2,-6-2 0 2,-4 7 3 0,0 4-1 0,0 9 0-1,0 6 3 0,-17 0 1 1,-10 0 2-1,-5 11-1 0,-6 23 4 1,12 6 0 0,6 2 2-1,2-2-1 0,12-13 2 1,6-7-2 0,0-6-2 1,0-14 1-4,40 0-4 3,0 0 0 0,-7-17-1 0,1-17-2-2,-11-3-1 2,-13-1 1 0,-10 2-1 0,0 10-1-1,0 9 3 0,-9 8-7 2,-2 9 6-2,-8 0 2-1,5 0 2 2,-5 17 0 0,10-3 1-2,-3-3-1 3,12-5-2-2,0-6-1 1,0 0-7 1,0 0-41-3,0 0-71 1,0-11-41 1,0 2-103-2,0 3-714 2</inkml:trace>
    </iact:actionData>
  </iact:action>
  <iact:action type="add" startTime="32836">
    <iact:property name="dataType"/>
    <iact:actionData xml:id="d33">
      <inkml:trace xmlns:inkml="http://www.w3.org/2003/InkML" xml:id="stk33" contextRef="#ctx0" brushRef="#br1">13675 12859 233 0,'0'0'268'9,"0"0"-98"-4,0 0-41 2,0 0-38 2,0 0-36-2,0 0-17 2,0 0-13-3,-271 125-11 2,223-112-6 0,5-1-6-1,4-2 0 0,10-7-2 0,17 1-3 2,3-4-16-1,9 0-58-2,0 0-56 2,0-7-80 0,0-1-146 0</inkml:trace>
    </iact:actionData>
  </iact:action>
  <iact:action type="add" startTime="33123">
    <iact:property name="dataType"/>
    <iact:actionData xml:id="d34">
      <inkml:trace xmlns:inkml="http://www.w3.org/2003/InkML" xml:id="stk34" contextRef="#ctx0" brushRef="#br1">13422 12902 385 0,'0'0'263'5,"0"0"-121"3,0 0-63 1,0 0-47-4,0 0-28 3,0 0 0 0,20 253-2 0,-6-220-1 0,-5-2-1-2,7-9 0 2,1-5-2 1,-1-12-16-4,-3-5-52 3,5 0-112 0,-8 0-29 0</inkml:trace>
    </iact:actionData>
  </iact:action>
  <iact:action type="add" startTime="33450">
    <iact:property name="dataType"/>
    <iact:actionData xml:id="d35">
      <inkml:trace xmlns:inkml="http://www.w3.org/2003/InkML" xml:id="stk35" contextRef="#ctx0" brushRef="#br1">13625 13011 103 0,'0'0'1'8,"0"0"-1"0</inkml:trace>
    </iact:actionData>
  </iact:action>
  <iact:action type="add" startTime="33587">
    <iact:property name="dataType"/>
    <iact:actionData xml:id="d36">
      <inkml:trace xmlns:inkml="http://www.w3.org/2003/InkML" xml:id="stk36" contextRef="#ctx0" brushRef="#br1">13625 13011 358 0,'-31'3'181'9,"31"-3"-33"-4,0 0-54 2,0 0-48 1,0 0-31-1,0 0 0 1,7 39 10-1,-7-9 19 0,0 4 8 1,8-2-6 0,2-4-19 0,-7-6-20-1,0-5-7 2,-3-2-3-4,0-7-24 3,10-2-70-1,-7-6-92 2,-3 0-284-3</inkml:trace>
    </iact:actionData>
  </iact:action>
  <iact:action type="add" startTime="34022">
    <iact:property name="dataType"/>
    <iact:actionData xml:id="d37">
      <inkml:trace xmlns:inkml="http://www.w3.org/2003/InkML" xml:id="stk37" contextRef="#ctx0" brushRef="#br1">13964 12945 479 0,'0'0'191'6,"0"0"-72"2,0 0-54 0,0 0-28-3,0 0-23 4,0 0 3-1,-242 395-9 0,185-310-1-2,14-1 1 2,4-9 3-1,10-6-6 2,10-15-5-3,6-14-4 2,8-20-41-1,5-15-68 1,0-5-123-2,0 0-194 3</inkml:trace>
    </iact:actionData>
  </iact:action>
  <iact:action type="add" startTime="34530">
    <iact:property name="dataType"/>
    <iact:actionData xml:id="d38">
      <inkml:trace xmlns:inkml="http://www.w3.org/2003/InkML" xml:id="stk38" contextRef="#ctx0" brushRef="#br1">13907 13447 569 0,'0'0'208'7,"0"0"-106"2,0 0-46-2,0 0-35 0,0 0 1 0,0 0 5 1,0 189-5 1,-4-136-8-3,-3-1-1 2,-2-9 1 0,5-9 5 0,1-17-10-2,3-9-8 2,0-8-1 0,0 0 0 0,0 0-16-2,0-25 6 2,0-7 10 0,0 8 1 0,0 3-1-3,-2 10 0 4,-17 5 1-1,-5 6-1 0,-5 0 4-2,6 0-1 2,7 0-2-1,11 0 1 2,2 0-2-3,3 0 4 1,0-2 0 2,0-13-1-1,0-3 0-2,0-5 2 2,0 3-2 0,0 3-2 0,0 1-1-2,0-1-3 2,0-3-24 0,0 11-105-1,0 1-211 0</inkml:trace>
    </iact:actionData>
  </iact:action>
  <iact:action type="add" startTime="35403">
    <iact:property name="dataType"/>
    <iact:actionData xml:id="d39">
      <inkml:trace xmlns:inkml="http://www.w3.org/2003/InkML" xml:id="stk39" contextRef="#ctx0" brushRef="#br1">12461 13275 107 0,'0'0'583'5,"0"0"-378"2,0 0-80 2,0 0-44-3,0 0-30 2,0 0-12 0,11 97-5 0,-11-60-5-2,0 7-5 2,0-2 4-1,0 0 8 1,0-5-1-1,0-10 0 1,5-5-6-1,18-7-12 1,14-10-11-2,4-5-3 3,2 0-3-2,1-5-1 2,-3-34-2-3,-8-8 3 4,-7-10-2-4,-9 0 2 2,-1 1 0-2,-8 8 0 2,0 17 1 0,-3 10-1 0,-2 9 1-2,-3 8-1 2,0 4 1 0,0 0 4 0,0 12 11-3,0 25 13 4,0 13-16-1,0-2-3 0,0-3-5-2,0-3-2 2,0-11-3 1,0-8 0-1,0-12-1-3,0-5-9 3,0-6-19 0,0 0-37 0,17 0-38-2,6-12-25 2,-6-5-27 1,-14 10-98-2,2 0-395 0</inkml:trace>
    </iact:actionData>
  </iact:action>
  <iact:action type="add" startTime="35926">
    <iact:property name="dataType"/>
    <iact:actionData xml:id="d40">
      <inkml:trace xmlns:inkml="http://www.w3.org/2003/InkML" xml:id="stk40" contextRef="#ctx0" brushRef="#br1">13062 13416 641 0,'0'0'324'8,"0"0"-146"-2,0 0-66 1,0 0-36 2,0 0-39-1,0 0-21-2,0 0-1 2,99 0-4 0,-63 0-10 0,-6 0-2-2,-1 0 0 2,-11 0-32 0,-11 3-73 0,-7-1-102-2,0 5-350 2</inkml:trace>
    </iact:actionData>
  </iact:action>
  <iact:action type="add" startTime="36169">
    <iact:property name="dataType"/>
    <iact:actionData xml:id="d41">
      <inkml:trace xmlns:inkml="http://www.w3.org/2003/InkML" xml:id="stk41" contextRef="#ctx0" brushRef="#br1">13062 13416 196 0,'38'188'589'6,"-38"-188"-367"1,0 0-77-2,0 0-40 4,0 0-17-1,0 0-27-2,64 0-10 2,-31 0-18 0,-6 0-12 0,8 0-19-2,3 0-2 2,-8 0-21 0,1 0-58 0,-5 0-70-2,-26 0-105 2,0 0-624 0</inkml:trace>
    </iact:actionData>
  </iact:action>
  <iact:action type="add" startTime="39196">
    <iact:property name="dataType"/>
    <iact:actionData xml:id="d42">
      <inkml:trace xmlns:inkml="http://www.w3.org/2003/InkML" xml:id="stk42" contextRef="#ctx0" brushRef="#br2">23310 10637 212 0,'0'0'175'8,"0"0"-59"-2,0 0 39 2,0 0-21 0,0 0-28 0,0 0-14-2,-117 131-31 1,81-88-14 2,5 2-17-1,-2 3-5-2,5-1 0 2,-4 7-8 0,11 5 8 0,-2 1 4-2,4 1 2 2,6-2-3 0,8-3 0 0,5-3 4-3,0-5 2 5,0-4-5-2,0 0-4 1,5-12 0-3,24 2 1 1,1-2-1 2,8 1-4-1,1 3-2-2,4 4 7 2,1 2-2-1,-6-2 2 0,-2-1-3 2,3-3 0-2,-12-5-10 1,4-2-4 0,8-1-3-2,-1-1-2 2,5 2 0 0,5-1 0 0,7 6 12-4,3 3-4 4,-1 4 7 0,-4 2-3 0,1-4-11-2,5-9 3 2,-14-1 1 0,12-12 1 0,7-4-2-2,8 2 1 2,9-4-2 0,3 2 1 0,16 8-1-2,3 1 3 2,-4 10-2-1,1 4-6 2,-4-1 10-3,-12-3-2 2,-3-7-1 0,-2-8-4 0,6-9-1-2,7 1-1 2,-5-4 4 0,8 1-6 0,2 3 3-2,-6-1 1 3,9 1-2-2,-3-1-2 0,0 1 4-1,2-1 2 3,-2 0 2-1,-4 1-7 0,-1 3 4-2,6 1 0 3,2 2 1-2,-9-2-4-1,2 1 5 2,4 0-6 0,-6-6 4 0,2 1-2 0,3-1 3-3,-12-2-7 5,0 6 1-2,0 2-1 0,3-1 2-3,-3 7-2 3,3-6 2 0,6 1-2 0,8-5 0-2,2-4 0 2,11 0 1 0,-6-1-1 0,8 5 0-2,-8-6 0 1,5 5 1 1,-2-1-1 1,-1 1 5-4,-2-4-4 3,6-3 3 1,-7-2-3-3,3 0-1 3,-3 0 2 0,-10 0-1-1,3 0 1-1,0 0-2 0,-2 0 0 0,-12 0 0 1,4 0 0 0,-8 0 0-1,0 0 0 3,-11 0-3-5,6-5 2 1,0-17-2 3,0-3 2-1,4-4 1 0,3 7-3 1,-1 6 3-4,1-1 1 1,3 5-1 2,-5-2 0 0,-11 4-1-2,0-5 2 2,-4 4-1 0,-3-1 3 0,-3-2-3-1,-2 1 0 0,0-4-1 2,-1 0 0-2,3-6 0-1,-4-1-2 2,-1-8 3 0,-9 2-6-2,-4-11 0 2,4 5 4 0,-4-5-3 0,-5-8-5-2,5-1 6 2,-4-4-7 0,-1-5 5 0,-12-8-6 0,8 3 7-2,-10-5 0 2,2 10-3 0,-3 9 4 0,-5 5 2-1,-2 0-3 0,1-5-7 2,-1-5-4-2,-9-3-3 0,1 1 1 1,-3 10 8 0,0 2 2-1,-2 0 7-1,0-6-4 2,-3-5 3 0,0 1-2 0,0 7-7-2,0 14-7 2,0 12 3 0,0 10 7 0,0 7 7-2,0 5 1 2,0 0 3 0,0 0-2 0,0 0 1-1,0 0 0 0,0 0-2 1,0 0 0 0,0 0 1-2,1 0 4 3,14 0 1-2,2 0 0 1,10 17-6-2,-3 5 2 2,5 3 2 0,-18 0-4 0,5-2 1-2,-3-6 0 2,-10-3-1-1,-1-2-1 2,0-7 1-3,-2-2-2 2,0-1 2 0,0 3-2 0,0 7-1-1,0 8 0 0,0 2-1 1,-10 3 4-2,-3-8-3 2,6-2 1 1,7-2-1-1,0-2-3-3,-6 2-11 3,6 0-3 0,0 4-8 0,0 2-33-2,-11 3-47 2,-28 1-57 0,18-15-94 0,-15 4-297-1</inkml:trace>
    </iact:actionData>
  </iact:action>
  <iact:action type="add" startTime="41251">
    <iact:property name="dataType"/>
    <iact:actionData xml:id="d43">
      <inkml:trace xmlns:inkml="http://www.w3.org/2003/InkML" xml:id="stk43" contextRef="#ctx0" brushRef="#br2">23367 10556 20 0,'0'0'276'8,"0"0"-179"-1,0 0 29-1,0 0-12 1,0 0-23 2,0 0 5-1,0 0 21 0,84-17 2-2,-84 17-14 2,-4 22-14 0,-33 20-54-2,-2 3 1 2,-6 9-11 0,-7 1-7 0,4 5-6-1,-8-2-3 0,4 2 0 0,4-2-5 2,3-2 5 1,0 1 2-4,14 0-1 2,10-8 6 1,5 1 3-4,16-3 6 3,0 0 6-1,0 2-8 1,17-2-5-2,19 0-5 3,8 0-2-1,-1 5-2 0,14-1 13-1,-1-1 3 0,10-3-6 1,-4-1 1 1,16-4 2-4,-2-3-1 3,-4-3 2 0,8 5-7-1,-6-6 5 2,-5 2 0-2,4-3-8 1,-8-7-3-1,10-1-1 0,4-7 0-1,5-2 0 3,11 3 5-2,14 3-5 0,11 4 6 1,-4 4 1 0,6 4-16 1,-6-2 7-4,-12-2 1 3,14-2-4 1,-15-4 6-2,-2 0-4-1,-1 0 1 1,-3 1-5 2,1-1-4-2,-12 2 0 1,10 3 0-1,3 2 0 1,-1 0 0 0,-9-4 0-2,6-6 0 3,4-5 0-2,4-2 0 1,4-7 0-3,3-6 0 4,-10 6 0-2,2-2 0 2,-2 8 0-4,4 1 0 5,-4-2 0-4,0 5 0 4,-3-8 0-3,0-5 0 0,-7 2 0-1,7-2 0 2,1 7 0 0,2 0 0-1,-2 3 0 1,2 0 0 0,-9 2 0-2,2 0 0 1,-10-6 0 1,-2 0 0 1,-7-5 0-2,-3 1 0 0,6 1 0 0,-2-3 0 2,6 5 0-4,-1-1 0 4,1-1 0 0,3 4 0-3,-1 0 0 1,-5-4 0 0,-2-1 0 2,0-4 0-2,4 0 0 0,1-3 0 1,3 0 0-1,14 0 0 1,-14 0 0-2,3 0 0 3,-14 0 0-1,4 0 0-1,-14 0 0 1,-2 0 0-1,-1 0 0 0,3-6 0 1,8-4 0-2,-5-2 0 4,3 3 0-4,-4-1 0 4,-13 4 0-6,3 1 0 5,2-1 0-2,-12 2 0 1,10 0 0-1,-6-1 0 1,3-3 0-1,9 1 0 2,1 1 0-4,-1-5 0 4,3 0 0-2,-6-3 0 2,6-1 0-4,-5-5 0 4,1 5 0-2,-2-9 0 3,1-3 0-4,-2-2 0 2,3-2 0-1,-12 0 0 3,2 1 0-7,-7 2 0 5,-2-4 0-1,-2-4 0 1,4-7 0-1,-2 2 0 0,-2-4 0 1,-1-1 0 0,-11-4 0-1,6-12 0 1,7-2 0-1,-3-6 0 1,-3 0 0 0,6 6 0-2,-6 7 0 2,6 2 0 0,-1 1 0-2,-5-3 0 1,6-2 0 3,-14-5 0-3,-8-7 0-1,-2-3-17 2,-12-10 0 0,-4-5 1 0,0-1 7-2,0 0 1 2,-22 13-3-1,-20 25 1 2,2 11-4-1,9 21-1-2,5 9 4 2,10 7 0 0,9 1 3-2,-10 1 4 2,3-5-1 0,4 1 2 0,-3 2-1-2,6-1 3 2,-2 3 0 0,2 2 1 0,6 0 1-2,1 0 0 2,0 0 3 0,0 0 1 0,0 0 2-1,1 24-2 0,25 8-4 1,5 5-1-1,11 10 1 0,-2 4-2 1,4 6 0 0,-2 7 1 0,-6-2 0-1,-13 5 0 1,-10 4 0 0,-13 7-1-1,0 15-2-1,-17 14 1 1,-38 11 0 1,-2 8 1 1,-1 1 1-3,-8-1-1 2,5-3-4 0,-6-1-8 0,-10-7-23-2,-23-16-37 2,-22-17-24-1,-41-29-30 2,-35-18-9-3,-22-12-34 2,126-23-61 0,10 0-444 0</inkml:trace>
    </iact:actionData>
  </iact:action>
  <iact:action type="add" startTime="43697">
    <iact:property name="dataType"/>
    <iact:actionData xml:id="d44">
      <inkml:trace xmlns:inkml="http://www.w3.org/2003/InkML" xml:id="stk44" contextRef="#ctx0" brushRef="#br2">23857 10675 159 0,'0'0'454'6,"0"0"-310"1,0 0-37 1,0 0-18 0,0 0-14 0,0 0 20-2,0 0 2 2,-2-50-10 0,20 36-12 0,9-6-18-2,12 2-21 2,15-6-15 0,10 5-19-2,29 2-2 2,11 6-21-1,16 11-57 1,5 0-40 4,-9 0-56-9,-87 0-45 5,0 0-168 0</inkml:trace>
    </iact:actionData>
  </iact:action>
  <iact:action type="add" startTime="43944">
    <iact:property name="dataType"/>
    <iact:actionData xml:id="d45">
      <inkml:trace xmlns:inkml="http://www.w3.org/2003/InkML" xml:id="stk45" contextRef="#ctx0" brushRef="#br2">25515 10517 494 0,'0'0'235'6,"0"0"-77"2,0 0-42 0,0 0-71-2,0 0-37 3,0 0-8-2,449 2-9 1,-388 9-44-2,-45-5-146 2,5 1-275 0</inkml:trace>
    </iact:actionData>
  </iact:action>
  <iact:action type="add" startTime="44108">
    <iact:property name="dataType"/>
    <iact:actionData xml:id="d46">
      <inkml:trace xmlns:inkml="http://www.w3.org/2003/InkML" xml:id="stk46" contextRef="#ctx0" brushRef="#br2">26867 10594 509 0,'0'0'184'8,"0"0"-64"-2,0 0-59 2,0 0-43 0,0 0-18 0,0 0-25-2,412 4-72 2,-402-4-150 0,8 0-199 0</inkml:trace>
    </iact:actionData>
  </iact:action>
  <iact:action type="add" startTime="44258">
    <iact:property name="dataType"/>
    <iact:actionData xml:id="d47">
      <inkml:trace xmlns:inkml="http://www.w3.org/2003/InkML" xml:id="stk47" contextRef="#ctx0" brushRef="#br2">28089 10611 329 0,'0'0'246'8,"0"0"-144"-2,0 0 61 2,0 0-57 0,0 0-40 0,0 0-41-2,440 56-3 2,-384-44-9 0,-2-2-13 0,15 0-4-2,5-10-33 2,0 0-70 0,6 0-19 0,-63 0-130-3,4 0-128 4</inkml:trace>
    </iact:actionData>
  </iact:action>
  <iact:action type="add" startTime="44446">
    <iact:property name="dataType"/>
    <iact:actionData xml:id="d48">
      <inkml:trace xmlns:inkml="http://www.w3.org/2003/InkML" xml:id="stk48" contextRef="#ctx0" brushRef="#br2">29629 10754 420 0,'0'0'18'6,"0"0"27"1,0 0-10 1,0 0-8 1,0 0 66-3,0 0-2 2,388 68-52 0,-334-52-26 0,5-4-13-3,1-6-22 4,-2-6-52-1,-44 0-89 0,7 0-251-2</inkml:trace>
    </iact:actionData>
  </iact:action>
  <iact:action type="add" startTime="44663">
    <iact:property name="dataType"/>
    <iact:actionData xml:id="d49">
      <inkml:trace xmlns:inkml="http://www.w3.org/2003/InkML" xml:id="stk49" contextRef="#ctx0" brushRef="#br2">31275 10835 495 0,'0'0'71'7,"0"0"-14"1,0 0-27 1,0 0-30-4,0 0 0 3,0 0-118 0,359 182-71 0,-357-181-85-2</inkml:trace>
    </iact:actionData>
  </iact:action>
  <iact:action type="add" startTime="47384">
    <iact:property name="dataType"/>
    <iact:actionData xml:id="d50">
      <inkml:trace xmlns:inkml="http://www.w3.org/2003/InkML" xml:id="stk50" contextRef="#ctx0" brushRef="#br1">31945 9762 589 0,'0'0'162'8,"0"0"-67"-2,0 0-19 2,0 0-15 0,0 0 23-1,0 0-1 0,-10 41-29 1,-7-9-6 0,-2 5-10-1,-2 10-6 0,7 8 2 1,4 1-15-1,-3-6-5 1,7-8 1-1,6-8-1 1,0-12-1 0,0-6-4-1,0-4 1 0,10-8-10 1,19-3-1-1,-4-1 1 3,1 0 3-6,7-5-2 5,-2-25 2-1,6-16-3-1,2-11 0-1,-1-5-4 4,1 5 4-3,-18 17 0 1,-5 14 0-1,-8 22 1 0,4 4 0 1,-9 0 8-2,-2 0-3 2,2 28 5 0,7 26 7 0,-7 6-15-2,7-4 1 2,0-8 0-1,-2-14-4 3,3-11-1-5,-6-12-13 2,8-11-42 2,10 0-52-1,-14 0-111 0,9-17-118-2</inkml:trace>
    </iact:actionData>
  </iact:action>
  <iact:action type="add" startTime="47984">
    <iact:property name="dataType"/>
    <iact:actionData xml:id="d51">
      <inkml:trace xmlns:inkml="http://www.w3.org/2003/InkML" xml:id="stk51" contextRef="#ctx0" brushRef="#br1">32608 9661 119 0,'0'0'673'8,"0"0"-497"-2,0 0-20 2,0 0-15 0,0 0-21 0,0 0-21-1,13-8 0 0,-6 8-19 2,13 0-15-2,12 0-31-1,-7 0-5 2,8 0-16-1,-5 0-12 0,4 0-1 1,-8 0-18 0,-8 0-42 0,-6 0-63-1,-10 2-53 0,0 4-138 1</inkml:trace>
    </iact:actionData>
  </iact:action>
  <iact:action type="add" startTime="48584">
    <iact:property name="dataType"/>
    <iact:actionData xml:id="d52">
      <inkml:trace xmlns:inkml="http://www.w3.org/2003/InkML" xml:id="stk52" contextRef="#ctx0" brushRef="#br1">31838 9518 441 0,'0'0'128'8,"0"0"-29"-2,0 0 31 2,0 0 29 0,0 0 3 0,0 0-10-2,-13 31-54 2,-5 14-39 0,5 9-20 0,-4 4-8-1,1 2 3 0,3-8 6 3,6-3-2-5,4-11-5 1,3-3 1 3,0-4-2-1,7-1-3 0,25-1-12-2,6-7-6 1,1-6-7 2,6-7 6-4,4-9-4 3,5 0-3 2,2 0-3-3,-11-25-1 1,10-14 0-3,-14-8-4 4,-1-7 5-1,-9-10 0 0,-2 10 4-2,-12 0-3 1,-5 6-1 2,-1 11 0-1,-3 10 0-1,2 7-1 0,-7 6 1 0,1 7 0-1,-4 7 1 4,3 0 0-3,-3 0 1 1,0 0 3 0,0 0 3-2,0 0 0 2,0 10 3-1,0 21 3 2,0 13 2-3,0 7-4 2,0 8-1 0,-3-3 0 0,-4-2-3-1,-3 3 4 0,5-10-2 1,0-5 1 0,-6-7-4-2,4-13 0 2,7-8-3 0,-3-6-1 1,3-8-2-3,0 0 0 2,0 0-1-2,0 0-5 4,0 0-3-5,0 0 1 3,0 0 6 0,0 0 1 0,0 0 0-2,0 0-11 2,0 0-20 0,0 0-47-2,0-5-45 2,0-15-49 0,0 8-88 1,0 0-296-2</inkml:trace>
    </iact:actionData>
  </iact:action>
  <iact:action type="add" startTime="49506">
    <iact:property name="dataType"/>
    <iact:actionData xml:id="d53">
      <inkml:trace xmlns:inkml="http://www.w3.org/2003/InkML" xml:id="stk53" contextRef="#ctx0" brushRef="#br1">32702 9950 215 0,'0'0'364'7,"0"0"-151"2,0 0-48-2,0 0-40 0,0 0-28 1,0 0-27 0,0 0-7-2,-5-14-23 2,5 14-6 0,0 0 9-2,0 0 5 2,0-2 5 0,21 0 0 0,2-1-17-2,15-1-13 2,1 2-17 0,-7-2-5-1,7 2-1 2,-10-1-4-3,-15 1-25 1,-1-5-57 2,-13 2-57-2,0 2-113 0,0-2-457 1</inkml:trace>
    </iact:actionData>
  </iact:action>
  <iact:action type="add" startTime="49950">
    <iact:property name="dataType"/>
    <iact:actionData xml:id="d54">
      <inkml:trace xmlns:inkml="http://www.w3.org/2003/InkML" xml:id="stk54" contextRef="#ctx0" brushRef="#br1">33621 9160 826 0,'0'0'161'5,"0"0"-69"4,0 0-54-1,0 0-7-2,0 0 28 2,0 0-10-1,-251 6-27-1,184 3-15 3,8 0-7-1,15-6-5 0,4-1-34 0,38-2-89-2,2 0-261 2</inkml:trace>
    </iact:actionData>
  </iact:action>
  <iact:action type="add" startTime="50219">
    <iact:property name="dataType"/>
    <iact:actionData xml:id="d55">
      <inkml:trace xmlns:inkml="http://www.w3.org/2003/InkML" xml:id="stk55" contextRef="#ctx0" brushRef="#br1">33243 9200 605 0,'0'0'162'8,"0"0"-45"0,0 0-72 0,0 0-28-3,0 0-1 3,0 0-2 0,21 261 6-2,-18-241-4 2,1-11-10 0,5-7-6 1,-2-2-40-4,9 0-72 3,-8 0-92-1,2-4-85 3</inkml:trace>
    </iact:actionData>
  </iact:action>
  <iact:action type="add" startTime="50446">
    <iact:property name="dataType"/>
    <iact:actionData xml:id="d56">
      <inkml:trace xmlns:inkml="http://www.w3.org/2003/InkML" xml:id="stk56" contextRef="#ctx0" brushRef="#br1">33401 9256 429 0,'0'0'80'4,"0"0"3"3,0 0-28 2,0 0-55-1,0 0-5-2,0 0-131 1,0 219-143 2</inkml:trace>
    </iact:actionData>
  </iact:action>
  <iact:action type="add" startTime="50692">
    <iact:property name="dataType"/>
    <iact:actionData xml:id="d57">
      <inkml:trace xmlns:inkml="http://www.w3.org/2003/InkML" xml:id="stk57" contextRef="#ctx0" brushRef="#br1">33730 9552 516 0,'0'0'140'6,"0"0"-31"2,0 0-41 0,0 0-15-1,0 0 0 0,0 0-23 1,-318 353 7 0,273-291-7-2,5 1-5 3,12-11-10-2,-1-9-14 1,16-9-1 1,0-12-5-4,12-16-31 2,1-6-53 1,0 0-156 0,0-3-218-1</inkml:trace>
    </iact:actionData>
  </iact:action>
  <iact:action type="add" startTime="51090">
    <iact:property name="dataType"/>
    <iact:actionData xml:id="d58">
      <inkml:trace xmlns:inkml="http://www.w3.org/2003/InkML" xml:id="stk58" contextRef="#ctx0" brushRef="#br1">33702 9914 11 0,'0'0'616'6,"0"0"-461"2,0 0-5-2,0 0-60 2,0 0-26-1,0 0-8 2,107 112-9-3,-107-61-11 2,0 2-24 0,0 4-7-1,-16-4-2 0,-16-5-3 1,-20-8-3-1,7-14-2 1,3-17-3-2,2-9-6 3,19 0-16-2,1 0-1 2,20-13 10-3,0-5 7 1,0 2 14 2,0 10 5-1,20 3 14-2,1 3 0 2,2 0-1 0,7 0-6-1,4 3-9 0,9 19 1 1,8 7-3-1,-5 3 1 1,6-5-2-1,-20 1-1 1,-3-6-16 0,-8 1-29 1,-21-20-91-4,0-3-240 4</inkml:trace>
    </iact:actionData>
  </iact:action>
  <iact:action type="add" startTime="52754">
    <iact:property name="dataType"/>
    <iact:actionData xml:id="d59">
      <inkml:trace xmlns:inkml="http://www.w3.org/2003/InkML" xml:id="stk59" contextRef="#ctx0" brushRef="#br1">15389 12690 184 0,'0'0'471'8,"0"0"-254"-2,0 0-89 2,0 0-53 0,0 0-24 0,0 0-17-2,0 0-3 1,-19 43-4 1,17-20-8 0,2-7-4-1,-3 3 0 1,3-1-4 0,0-5 0 0,-4-4-5-2,4-6 1 1,0-3-7 2,0 0 0-1,0 0-10-2,0-16 10 1,0-15 4 2,0 0 1-1,0 8-2-2,0 10-1 2,0 4 1-1,-3 6-3 1,-3 3 0-1,3 0 0 1,-5 0 9 0,-5 17 11 0,-3 16-1-2,9 6-8 2,-5 4 1-1,8-7-1 2,1-10 0-3,3-13-5 1,0-7-3 2,0-6-3-1,0 0-5-2,0-11 2 2,14-23 3 0,-5-8 1 0,-3-1-1-2,4 2 0 2,-7 11 1 0,-3 6 0-1,0 16-1 0,0 6 0 0,0 2 0 1,0 0 0 0,0 2 6-1,0 26 15 1,-16 8 1 0,9 3-5 0,4-4 2-2,1-10 0 2,2-13-1 0,0-7 0 0,0-5-15-2,0 0-3 2,0-2-12 0,0-26 10 0,2-8 1-3,-2-5-4 4,0 7-2-2,0 1-6 2,0 14 5-4,0 10 1 3,0 6 4 1,0 3 2-2,0 0 1 0,0 0 1 1,0 0 1 1,0 37 5-2,0 10 2 0,0 7 2 0,0-7 0 2,0-10 3-3,0-15-8 2,0-8-2-1,0-11-4 0,13-3-8 2,4 0 0-3,3 0-11 2,-4-22-34 0,-16-4-42 0,0 6-68-2,0 15-132 2,0 5-570 0</inkml:trace>
    </iact:actionData>
  </iact:action>
  <iact:action type="add" startTime="54426">
    <iact:property name="dataType"/>
    <iact:actionData xml:id="d60">
      <inkml:trace xmlns:inkml="http://www.w3.org/2003/InkML" xml:id="stk60" contextRef="#ctx0" brushRef="#br1">15586 12259 439 0,'0'0'185'7,"0"0"-44"2,0 0-48-3,0 0-21 2,0 0-14 0,0 0 3-1,0 0-10 0,17 13-11 1,-17 12 1 0,0 6-26-1,0 3 1 0,0 3-2 1,0-4-3 0,0-5-3 0,3-8-3-3,13-4-5 5,1-12-2-4,11-4-4 2,-1 0 3-1,10-7 3 0,-4-28 0 2,-2-11 2-1,2 2-4-2,-11 1 3 1,-8 11-2 3,-7 15 1-3,-7 7 0-1,0 7 0 2,0 3 1 0,0 0 1 1,0 9 2-4,0 27 2 3,0 3-4 1,0-4-2-2,0-5 1-1,0-7-2 3,0-6-3-2,0-9-17 1,3-8-32-2,13 0-91 2,-11 0-72 0,5 0-186 0</inkml:trace>
    </iact:actionData>
  </iact:action>
  <iact:action type="add" startTime="54899">
    <iact:property name="dataType"/>
    <iact:actionData xml:id="d61">
      <inkml:trace xmlns:inkml="http://www.w3.org/2003/InkML" xml:id="stk61" contextRef="#ctx0" brushRef="#br1">16128 12314 860 0,'0'0'173'7,"0"0"-46"0,0 0-61 2,0 0-29-2,0 0-11 0,0 0-7 1,161 0-10-1,-138 0-7-1,-6-2-2 2,-4 2-10 1,-10 0-47-2,-3 0-135-1,0 0-229 2</inkml:trace>
    </iact:actionData>
  </iact:action>
  <iact:action type="add" startTime="55118">
    <iact:property name="dataType"/>
    <iact:actionData xml:id="d62">
      <inkml:trace xmlns:inkml="http://www.w3.org/2003/InkML" xml:id="stk62" contextRef="#ctx0" brushRef="#br1">16121 12531 537 0,'0'0'286'7,"0"0"-107"1,0 0-63-3,0 0-35 3,0 0-23 0,0 0 5 0,132 39-25-1,-101-37-10 1,-2 1-14 0,11-3-12 0,-10 0-2-2,-4 0-11 3,-1 0-32-2,-25 0-123 1,0-3-205-3</inkml:trace>
    </iact:actionData>
  </iact:action>
  <iact:action type="add" startTime="55642">
    <iact:property name="dataType"/>
    <iact:actionData xml:id="d63">
      <inkml:trace xmlns:inkml="http://www.w3.org/2003/InkML" xml:id="stk63" contextRef="#ctx0" brushRef="#br1">17099 12120 343 0,'0'0'407'6,"0"0"-217"2,0 0-110 0,0 0-41-1,0 0-13 0,0 0-5 1,-168 23-4 0,111-21-6 0,11 2-4-2,5-2-6 2,4 5-1 0,5-3-5-1,7-1-34-1,9 0-76 4,16-3-190-4,0 0-321 3</inkml:trace>
    </iact:actionData>
  </iact:action>
  <iact:action type="add" startTime="55996">
    <iact:property name="dataType"/>
    <iact:actionData xml:id="d64">
      <inkml:trace xmlns:inkml="http://www.w3.org/2003/InkML" xml:id="stk64" contextRef="#ctx0" brushRef="#br1">16815 12227 535 0,'0'0'191'7,"0"0"-66"-1,0 0-45 1,0 0-47 1,0 0-19 0,0 0-7-2,16 313-3 2,-16-300-4 0,0-4-1 0,3-9-46-2,11 0-87 3,-11 0-97-2,2 0-159 1</inkml:trace>
    </iact:actionData>
  </iact:action>
  <iact:action type="add" startTime="56227">
    <iact:property name="dataType"/>
    <iact:actionData xml:id="d65">
      <inkml:trace xmlns:inkml="http://www.w3.org/2003/InkML" xml:id="stk65" contextRef="#ctx0" brushRef="#br1">16951 12180 354 0,'0'0'225'6,"0"0"-60"2,0 0-63-1,0 0-44 1,0 0-22 0,0 0-5-1,54 140-6 0,-54-96-15 1,0-4-4 0,0-9-6 0,0-10 0-2,0-8-18 1,0-2-43 2,3-8-39-2,1-3-157-1,-1 0-273 2</inkml:trace>
    </iact:actionData>
  </iact:action>
  <iact:action type="add" startTime="56527">
    <iact:property name="dataType"/>
    <iact:actionData xml:id="d66">
      <inkml:trace xmlns:inkml="http://www.w3.org/2003/InkML" xml:id="stk66" contextRef="#ctx0" brushRef="#br1">17514 12252 470 0,'0'0'170'8,"0"0"-79"2,0 0-37-8,0 0-34 8,0 0-9-3,0 0 3-1,-422 614-4 1,362-535-8 2,4-15-2-2,20-14-1 0,11-22-53 1,25-28-160-1,0 0-190 1</inkml:trace>
    </iact:actionData>
  </iact:action>
  <iact:action type="add" startTime="56798">
    <iact:property name="dataType"/>
    <iact:actionData xml:id="d67">
      <inkml:trace xmlns:inkml="http://www.w3.org/2003/InkML" xml:id="stk67" contextRef="#ctx0" brushRef="#br1">17559 12598 457 0,'0'0'258'6,"0"0"-110"4,0 0-44-6,0 0-52 4,0 0-31-1,0 0-8 2,129 362-13-3,-179-306-3 2,2-7 3 0,-11-14 4-1,-5-14-1 0,11-12-3 1,12-9-18-1,18 0-2 2,10 0-5-3,13-9 18 2,0-9 7 0,36 5 17 0,12 5 5-3,8 4 24 3,4 4-1 0,5 0-3 3,5 17-24-6,-11 9-13 3,-11 0-5 0,-12-8-4 0,-16-4-29-1,-20-14-93 0,0 0-309 0</inkml:trace>
    </iact:actionData>
  </iact:action>
  <iact:action type="add" startTime="57988">
    <iact:property name="dataType"/>
    <iact:actionData xml:id="d68">
      <inkml:trace xmlns:inkml="http://www.w3.org/2003/InkML" xml:id="stk68" contextRef="#ctx0" brushRef="#br1">17373 12643 212 0,'0'0'290'8,"0"0"-131"0,0 0-88 1,0 0-26-4,0 0 4 3,0 0-8-1,0 0 12 2,36-95 1-3,-15 87 3 2,3 8 5 0,8 0-25 0,-4 0-12-3,9 0 1 4,-8 13 1-1,6 15-4-2,-12 10-5 2,-2 9-13 0,-3 7-4 0,-16 4 2-2,-2 7-3 3,0-4 7-1,0-1-5-2,0-5-2 3,-2-4-2-3,-28-6-1 2,-9-5 0 0,-2-16 3-2,-5-7 1 3,5-14 1-2,11-3-2 1,-6 0-7 0,18-14-1-2,2-7-2 3,9-3 8 0,7 5-1-3,0 1 0 3,0 5 2-4,4 5 1 3,25 4 5-2,2 4-2 1,9 0 0 1,10 0 2 1,3 0-3-1,4 20 1-1,1 3 0 1,-2 5-1-1,-12-5 0 1,-8-7-2-1,-19-5-2 2,-3-8-7-3,-4-3-40 0,-10 0-135 2,0 0-269 0</inkml:trace>
    </iact:actionData>
  </iact:action>
  <iact:action type="add" startTime="60066">
    <iact:property name="dataType"/>
    <iact:actionData xml:id="d69">
      <inkml:trace xmlns:inkml="http://www.w3.org/2003/InkML" xml:id="stk69" contextRef="#ctx0" brushRef="#br2">27846 16276 119 0,'0'0'626'7,"0"0"-497"0,0 0-77 0,0 0-13 2,0 0 10-2,0 0-1 0,-162-2-7 1,102 2-11 0,6 0-1-1,14 2-8 0,11 19-1 1,9-1 16 0,2-1 12 0,10-3-1-2,8 1-13 2,0-5-8 0,8 5-23-1,33-6 3 0,10-6-4 1,5-5-1-1,4 0 0 2,-7 0 3-1,-15-7 1 0,-18-6-2 0,-10 0-3-1,-10-1-1 1,0-3-8-3,-7-1 0 3,-42 3 4 0,-15 3 5-2,-4 12 5 2,-5 0 0 1,12 0 3-3,15 25-1 2,6 3 3 0,6-5-2-1,27-10 3 1,7 0-3-2,0-9 6 3,20 2-10-2,41-3-2 1,14-3-1-2,10 0-1 2,-4 0 0 0,-10-13 2-1,-19-5 0 0,-16 4-2 0,-24 2 0 1,-6 4 0 0,-6-2-7-1,0-3-2 0,-41 0 3 2,-24-1 6-1,-6 2 6-2,-3 10 2 2,7 2-1-1,6 0 4 1,18 0 9-1,12 0 7 1,15 6 2 0,11-5 8 0,5-1-9-2,0 7-14 2,36-2-3-1,23 2-2 1,22-5-9 0,6-2 0-1,6 0 0 2,-25 0-2-1,-14 0 2-3,-31 0 0 3,-7-6-1 1,-16 6-3-2,0 0-7-1,0-5-6 2,-49-5-12 0,-19 0 29 0,-12-2 6-1,3 4-1 0,10 8-2 2,11 0-2-3,23 0 2 2,9 0 1-2,17 0 6 4,7 0 4-4,0 0 1 2,20 0-11-1,27 8-3 1,27 1-1 0,-8-3-2-1,8-6 2 0,-14 0 1 1,-24 0-1 0,-16 0-2-2,-17 0-1 2,-3 0-6 0,0 0-1 0,0 0-8-2,-52 0 1 1,-15-10 17 2,-10 5 4 0,1 5 3-4,12 0-4 3,19 0 1 0,6 0-1 0,21 4 4-2,16-3-1 3,2-1 8-2,0 4-6 1,46-1-7-2,28 2 1 2,10-1-2 0,12-4-1 0,-15 0 1 0,-20 0 0-2,-15 0-3 2,-16-9 1 0,-24-8-5-1,-6 3-4 0,0-6-1 2,-19 3-2-2,-28 3 11-1,-13 3 3 2,-11 8 4 0,4 3 0 0,7 0 4-2,6 14 1 2,23 15 5 0,2-3 2-1,22-6 1 0,7-3-4 1,0 4-13 0,41-8-4 0,25 0-1-2,19-6 3 2,4-7 1 0,-9 0 0 0,-22 0-1-2,-14 0 1 2,-24-20-4 0,-13 1-4 0,-7-1-9-2,0-2 7 2,-45 5 1 0,-21 3 10-1,-21 9 6 0,-3 5-2 1,6 0 3-1,7 9-2 1,17 18 3-1,20-1 4 0,20-13 1 3,20-6 3-2,0-5-2-3,15-2-11 3,41 0 5 0,29 0-8 0,3-9-2-2,11-13 2 2,-15-3 0 0,-26-1-1 0,-22 12-2-1,-28 7 2 0,-8 0-9 1,-3 7-5 0,-54 0-11 0,-15 0 26-1,-21 0 10 1,9 7-5-1,10 12-1-1,17 3-2 3,24-3 6-1,17-7 0-1,12-3 1-1,4-9-2 2,40 0-4 0,43 0-1-1,18 0-2 0,20-21-6 1,-5-11-6 0,-24 5-40 1,-19-3-47-4,-37 8-44 3,-36 13-128 1,0 3-801-2</inkml:trace>
    </iact:actionData>
  </iact:action>
  <iact:action type="add" startTime="63154">
    <iact:property name="dataType"/>
    <iact:actionData xml:id="d70">
      <inkml:trace xmlns:inkml="http://www.w3.org/2003/InkML" xml:id="stk70" contextRef="#ctx0" brushRef="#br1">28739 16535 546 0,'0'0'233'5,"0"0"-83"4,0 0-50-4,0 0-46 4,0 0-22-1,0 0 8 0,0 0 5-3,-71 190 1 4,58-138-12-1,10-5-9 0,3-10-9-3,0-3 0 3,0-12-8 0,33-7-8 0,15-12 0-1,9-3-3 2,2 0-3-2,-11-31 2 1,4-15-1 1,-14-5-1-3,-8-7 2 3,-1 2-1-1,-11 7 2 0,-11 19 3-2,-4 19 0 1,-3 11 1 0,0 0 1-1,0 3 4 2,0 34 17 0,-3 8-12 0,-10 13-5-2,5-7-3 2,7-5-3 0,-2-11 0 0,-6-15-8-2,9-6-37 3,0-9-47-2,0-5-92 1,12 0-150-2,5 0-344 2</inkml:trace>
    </iact:actionData>
  </iact:action>
  <iact:action type="add" startTime="63693">
    <iact:property name="dataType"/>
    <iact:actionData xml:id="d71">
      <inkml:trace xmlns:inkml="http://www.w3.org/2003/InkML" xml:id="stk71" contextRef="#ctx0" brushRef="#br1">29355 16705 716 0,'0'0'220'7,"0"0"-77"1,0 0-29-3,0 0-28 4,0 0-8 0,0 0-29-2,194-7-12-1,-163 2-15 2,0 0-7 0,-3 1-15 0,-11 1 0-2,-4-3-10 2,-13 4-35 0,0 2-123 0,0 0-89-3,0 0-603 4</inkml:trace>
    </iact:actionData>
  </iact:action>
  <iact:action type="add" startTime="63924">
    <iact:property name="dataType"/>
    <iact:actionData xml:id="d72">
      <inkml:trace xmlns:inkml="http://www.w3.org/2003/InkML" xml:id="stk72" contextRef="#ctx0" brushRef="#br1">29358 16816 529 0,'0'0'312'10,"0"0"-155"-3,0 0-2 0,0 0-56-1,0 0-10 2,0 0-28 0,240 0-31 0,-199 0-15-2,-8 0-12 2,-5 0-3 0,-2 0-7 0,-3 0-33-3,-23 0-123 5,3 0-101-3</inkml:trace>
    </iact:actionData>
  </iact:action>
  <iact:action type="add" startTime="64262">
    <iact:property name="dataType"/>
    <iact:actionData xml:id="d73">
      <inkml:trace xmlns:inkml="http://www.w3.org/2003/InkML" xml:id="stk73" contextRef="#ctx0" brushRef="#br1">30301 16330 737 0,'0'0'214'8,"0"0"-71"0,0 0-40-2,0 0-28 2,0 0 0 0,0 0-12 0,219-32-22-2,-180 32-14 2,-1 0-12 0,1 0-12 0,-5 0-3-3,-11 0-18 4,-3 0-40-1,-16 0-115 0,-4 0-84-2,0 0-654 2</inkml:trace>
    </iact:actionData>
  </iact:action>
  <iact:action type="add" startTime="64585">
    <iact:property name="dataType"/>
    <iact:actionData xml:id="d74">
      <inkml:trace xmlns:inkml="http://www.w3.org/2003/InkML" xml:id="stk74" contextRef="#ctx0" brushRef="#br1">30274 16411 465 0,'0'0'173'8,"0"0"-48"-1,0 0-38 1,0 0-28-2,0 0 9 3,0 0-2-1,0 237-2 0,0-184-30-3,0-5-22 4,0-11-6-2,0-10-6 2,0-6-6-3,0-12-32 1,0-9-53 1,14 0-33-2,10-5-91 3,-20-10-63-2</inkml:trace>
    </iact:actionData>
  </iact:action>
  <iact:action type="add" startTime="64966">
    <iact:property name="dataType"/>
    <iact:actionData xml:id="d75">
      <inkml:trace xmlns:inkml="http://www.w3.org/2003/InkML" xml:id="stk75" contextRef="#ctx0" brushRef="#br1">30488 16392 371 0,'0'0'183'8,"0"0"-54"0,0 0-41 0,0 0-16-1,0 0 18-1,0 0-5 2,12 234-30 0,-12-179-12-1,3-7-14 1,-3-11-21 0,0-21-8 0,0-7-6-1,0-9-45-1,9 0-85 3,-9-11-173-1,1-14-57-3</inkml:trace>
    </iact:actionData>
  </iact:action>
  <iact:action type="add" startTime="65246">
    <iact:property name="dataType"/>
    <iact:actionData xml:id="d76">
      <inkml:trace xmlns:inkml="http://www.w3.org/2003/InkML" xml:id="stk76" contextRef="#ctx0" brushRef="#br1">30580 16345 488 0,'0'0'105'9,"0"0"-32"-3,0 0 70-1,0 0-5 3,0 0-35 0,0 0-9 0,-382-13-24-1,303 19-24 0,11 8-16 0,11-3-14 2,17-7-12-2,16-4-4 0,7 0-3 1,14 0-28 0,3 0-59 1,0 0-154-4,0-5-203 4</inkml:trace>
    </iact:actionData>
  </iact:action>
  <iact:action type="add" startTime="66554">
    <iact:property name="dataType"/>
    <iact:actionData xml:id="d77">
      <inkml:trace xmlns:inkml="http://www.w3.org/2003/InkML" xml:id="stk77" contextRef="#ctx0" brushRef="#br1">17590 15175 115 0,'0'0'170'6,"0"0"-15"2,0 0-47 0,0 0 6-2,0 0 9 2,0 0 28 0,5-10-26 0,-5 29-17 0,-2 12-19-3,-11 4-17 3,8 2-25 1,-9-3-17-3,7-8-19 2,4-13-6 0,3-4-4 0,0-9-1-1,0 0-24 0,0 0-16 1,0-17 33 0,3-19 4-2,2-6 3 2,-5-3 0 0,0 2-1 0,0 12 1-2,0 14 0 2,0 12-5 0,-9 5-1 0,-7 0 6-3,-4 0 2 3,1 11 5 1,4 17-1-2,10 3 1 0,-3 0-2 1,8-8 0 0,0-6-2 0,0-10-3-2,0-7-7 3,23 0 1-2,1 0 6 0,-1-19 0 0,-6-20-1 1,-4-6 0 0,-10 3 0 0,-3 5 1-3,0 12 1 3,0 13-1 1,0 12-1 0,0 0 1-4,-20 0 7 2,1 12 5 1,-1 22 1 1,4 7 13-3,14 7-2 1,2-5-7 2,0-12-7-2,0-11-5 2,0-15-5-3,16-5-3 2,6 0 3 0,1 0 0-2,3-5-1 2,-8-20 1 0,-5-7 0 0,-9 4 0-2,-4 6-3 2,0 10 1 0,0 12-2 0,0 0 0-3,-13 6 4 3,1 26 14 1,-1 0-7 1,11 0 2-5,-3-10-6 2,5-7-1 1,0-13-2 0,0-2-11-1,0 0-46 0,0-14-66 2,23-26-58-2,-14 15-145-1,4-3-407 2</inkml:trace>
    </iact:actionData>
  </iact:action>
  <iact:action type="add" startTime="67566">
    <iact:property name="dataType"/>
    <iact:actionData xml:id="d78">
      <inkml:trace xmlns:inkml="http://www.w3.org/2003/InkML" xml:id="stk78" contextRef="#ctx0" brushRef="#br1">17940 14618 263 0,'0'0'482'6,"0"0"-244"1,0 0-110 3,0 0-58-3,0 0-25-1,0 0-17 2,0 0-16 0,3 222-7 0,14-182-2-2,15-9-2 2,4-11-1 0,-4-15 2-1,9-5-2 0,-5-5-2 0,-3-29 1 1,-10-6-2 1,-4-4-1-3,-10-1-4 2,0 2-6 0,-5 2 1-1,-4 9 4 0,0 10 8 3,0 14-1-2,0 8 1-2,0 0-2 2,0 1 3-2,0 37 15 2,0 15-4 0,0 8-3-2,0 11-5 2,0-8-2 0,0-7 0 0,0-12-2-1,0-21-6 1,0-12-32 0,7-12-30-1,12 0-82 0,-6 0-128 0,-8-19-227 1</inkml:trace>
    </iact:actionData>
  </iact:action>
  <iact:action type="add" startTime="68038">
    <iact:property name="dataType"/>
    <iact:actionData xml:id="d79">
      <inkml:trace xmlns:inkml="http://www.w3.org/2003/InkML" xml:id="stk79" contextRef="#ctx0" brushRef="#br1">18534 14605 681 0,'0'0'199'7,"0"0"-93"-1,0 0-32 3,0 0-24-1,0 0-16 0,0 0 0-2,145-9-5 2,-106 9-10 0,2-3-8 0,-17 3-10-2,-3 0-1 1,-7 0-18 2,-14 0-67-1,0 0-233-2</inkml:trace>
    </iact:actionData>
  </iact:action>
  <iact:action type="add" startTime="68270">
    <iact:property name="dataType"/>
    <iact:actionData xml:id="d80">
      <inkml:trace xmlns:inkml="http://www.w3.org/2003/InkML" xml:id="stk80" contextRef="#ctx0" brushRef="#br1">18578 14807 560 0,'0'0'256'9,"0"0"-91"-2,0 0-67-1,0 0-37 2,0 0-21 0,0 0-24 0,240-32-14-2,-215 30-2 2,4-3-24 0,-26 5-127 0,1 0-304-2</inkml:trace>
    </iact:actionData>
  </iact:action>
  <iact:action type="add" startTime="68560">
    <iact:property name="dataType"/>
    <iact:actionData xml:id="d81">
      <inkml:trace xmlns:inkml="http://www.w3.org/2003/InkML" xml:id="stk81" contextRef="#ctx0" brushRef="#br1">19508 14507 625 0,'0'0'166'2,"0"0"-43"5,0 0-48 1,0 0-31 0,0 0-26-1,0 0-13 1,-327 0-5 0,286 0 0 0,2 0-49-1,37 0-203 0,0 0-503 2</inkml:trace>
    </iact:actionData>
  </iact:action>
  <iact:action type="add" startTime="68818">
    <iact:property name="dataType"/>
    <iact:actionData xml:id="d82">
      <inkml:trace xmlns:inkml="http://www.w3.org/2003/InkML" xml:id="stk82" contextRef="#ctx0" brushRef="#br1">19140 14565 485 0,'0'0'184'7,"0"0"-61"0,0 0-81 1,0 0-9 0,0 0-18 0,0 0-11-2,20 349 0 2,-15-302-4 0,-2-6-12 0,7-11-52-2,-3-10-54 2,2-20-97 0,-5 0-177-1</inkml:trace>
    </iact:actionData>
  </iact:action>
  <iact:action type="add" startTime="69102">
    <iact:property name="dataType"/>
    <iact:actionData xml:id="d83">
      <inkml:trace xmlns:inkml="http://www.w3.org/2003/InkML" xml:id="stk83" contextRef="#ctx0" brushRef="#br1">19346 14588 57 0,'0'0'306'8,"0"0"-163"0,0 0-39 0,0 0-40-2,0 0-40 2,0 0-7 0,16-6 3 0,-13 14 17-2,7 29-14 2,-4 16 6-1,-5 16 4 2,11 5 5-3,-11 2-24 1,2-7-14 2,-3-16-12-1,0-17-47-2,0-36-91 3,0 0-164-2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22:23.7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9830">
    <iact:property name="dataType"/>
    <iact:actionData xml:id="d0">
      <inkml:trace xmlns:inkml="http://www.w3.org/2003/InkML" xml:id="stk0" contextRef="#ctx0" brushRef="#br0">2769 10105 245 0,'0'0'393'7,"0"0"-215"2,0 0-68-3,0 0 2 1,0 0-6 1,0 0-19 0,0 0 4-2,35-32-20 2,-34-3-9 0,2-7-13 1,-3-9-6-4,0-14-14 4,0-12-4-1,5-23-8 0,8-9-4-2,2-10-3 1,6-1 3 2,2 11-8 0,5 10 6-3,1 21-3 4,-2 13 5-3,6 8 6 0,7 8-1-2,-9 0 0 4,9 4-9-1,0 3-2 0,1 0 0-2,5 3-1 3,5 2-6-2,-2 10 6 1,2 3 3-3,-2 11-4 5,3 5 7-3,1 8 2 0,3 0-1 1,5 0-3-2,10 0-1 4,12 10-6-2,-2 5 2-3,-4 5-4 3,2-3 1 0,-9 10 0 1,-6 8 0-2,2 5 3-1,-5 11-3 3,3 8 1 1,3 3-1-7,-17 7 0 5,4 0-1 0,-10 7 2 0,-11-1-2-2,-7 5-1 2,-13 2 3 0,-9-1-3 0,-4 2 1-2,0 5-1 2,-20-4 7 0,-16-2-7-1,0-6 2 1,7 0-1-1,5-1-1 1,8 7 3-1,12 6 3 0,4 6 1 0,0 5 0 2,0-1 4-1,0-7-5-2,7-5 3 2,14-9-3 0,-4-5 2 0,6 1-4-2,0-2 1 2,18-1-2 1,16 2 0-2,9 1 4 0,20-2-3 0,7-6-1 2,4-8 0-2,7-19-1 0,8-11 0 0,-8-10-2 1,0-7 2 0,-4-8-1-2,0-2 2 2,2 0-2-1,11 0 1 1,7-19-1-2,5-16-1 4,8-12 3-3,6-12-4 2,2-10 3-4,0-6-1 3,-12 4-1 0,-6 5 3 1,-17 9 0-3,-18 8-2 1,-20 6-2 1,-8 1-1 0,-11-6 0-2,-6-10-2 2,-5-19 3 0,4-15-1 0,-17-13 0-1,-8 2 2 0,-14 2-1 1,-3 9-1 0,0 1 2-2,-36-2-1 2,-8-4 1 0,-17 3 0 1,1-10 0-3,-20-3 3 2,-4-2-2 0,-9-3-1 0,5-1-2-2,-5 3 1 1,6 3-1 1,-7 13 3 0,11 6-1-2,12 13 0 3,1 4 0-2,25 9-1 1,6 8 1-2,12 1 3 2,14-3-3 0,10-3 4 0,3-12-2-3,0-11 7 5,3-4-5-4,23-7 1 3,4 3 1-3,1 6-1 3,5 3 1-2,-3 7-6 1,5 2 0-2,-5 3 0 3,5 5 0-1,5 2 0 0,13 0 0-2,2-2 0 1,14 2 0 2,3 3 0-1,18 12 0-3,7 10 0 3,7 3 0 0,8 9 0 0,8 0 0-2,-1 4 0 2,10 8 0 2,10 7 0-3,4 6 0-2,15 0 0 3,-10 0 0 0,-10-6 0 0,-11-9 0-2,3-9 0 2,-1-1 0 0,2-3 0 0,2-1 0 0,-11-4 0-2,-5-8 0 4,-7-6 0-4,-4-8 0 0,-6-13 0 3,-3-2 0-2,-3-6 0 1,-16-5 0-2,-9-1 0 2,-18 3 0 1,0 0 0-1,-11 10 0-3,11 5 0 4,2 12 0-1,8 7 0-1,17 9 0-1,6 6 0 2,13 0 0 1,13 6 0-1,5-2 0-3,-7 7 0 4,5 0 0-2,-3 12 0 1,-8 1 0-2,2 6 0 2,-7 0 0 0,-9 0 0 0,-7 13 0-2,-17 23 0 3,-6-3 0-2,-5 9 0 2,-6 9 0-3,-10 4-27 1,-11 9-55 1,-27 8-39 0,-2 4-58-2,-28-51-70 2,-8 6-187 0</inkml:trace>
    </iact:actionData>
  </iact:action>
  <iact:action type="add" startTime="13338">
    <iact:property name="dataType"/>
    <iact:actionData xml:id="d1">
      <inkml:trace xmlns:inkml="http://www.w3.org/2003/InkML" xml:id="stk1" contextRef="#ctx0" brushRef="#br1">15654 8495 356 0,'0'0'175'7,"0"0"21"2,0 0-41-2,0 0-47-1,0 0-24 3,0 0-5-2,49 23-10 1,41-6-6-1,45 1 4 0,49 2-13 1,41-11-18 0,51-9-10-1,29 0-7 1,-9 0-6 2,-24 0-7-3,-43-5-4-1,-45 1-2 2,-40 4 0 1,-50-5-7-3,-55-10-15 1,-39-5-34 1,-39 7-138 0,-26-1-118-1</inkml:trace>
    </iact:actionData>
  </iact:action>
  <iact:action type="add" startTime="13721">
    <iact:property name="dataType"/>
    <iact:actionData xml:id="d2">
      <inkml:trace xmlns:inkml="http://www.w3.org/2003/InkML" xml:id="stk2" contextRef="#ctx0" brushRef="#br1">15481 8915 561 0,'0'0'220'8,"0"0"-82"-1,0 0-43 1,0 0-14 0,0 0-7-3,0 0-3 3,350-41 20 2,-189 39-20-4,34-2-7 1,7 4-1 0,7 0-7 2,21 0-3-1,-18 0-11 0,4 0-14-1,-5 0-10 1,-24 4-5-1,-6 5-5 0,-20-5-1 1,-20 2-3 0,-22 1-2 0,-38-7-2-3,-24 0-4 3,-33 0-11 0,-24 0-36 1,0 0-70-4,-24-4-50 3,-17-7-47 1,-3 2-256-2</inkml:trace>
    </iact:actionData>
  </iact:action>
  <iact:action type="add" startTime="14166">
    <iact:property name="dataType"/>
    <iact:actionData xml:id="d3">
      <inkml:trace xmlns:inkml="http://www.w3.org/2003/InkML" xml:id="stk3" contextRef="#ctx0" brushRef="#br1">17527 7904 380 0,'0'0'395'5,"0"0"-215"1,0 0-46 3,0 0-24-1,0 0-11-1,0 0-24 0,252 232-21 0,-156-171-14 1,5 7 0 1,19 5 3-3,1-4-9 1,-1 0 13 1,-3-3-6 0,-12 0-5-2,-12-4-3 2,-25-6-18 0,-25-9 2 0,-20-8-10-2,-23 0 9 2,-55 1-5 2,-58 5-8-4,-40 3-3 1,-11-3 0 2,6-3 0-2,17 1 0 1,18-4 0-3,32-3-12 3,18-1-11 1,33-8-35-1,15-10-48-2,22-6-47 2,3-11-80 0,15 0-403 0</inkml:trace>
    </iact:actionData>
  </iact:action>
  <iact:action type="add" startTime="15056">
    <iact:property name="dataType"/>
    <iact:actionData xml:id="d4">
      <inkml:trace xmlns:inkml="http://www.w3.org/2003/InkML" xml:id="stk4" contextRef="#ctx0" brushRef="#br1">21330 9099 429 0,'0'0'212'7,"0"0"-52"1,0 0-29-2,0 0-53 3,0 0-24-1,0 0-6-3,0 0-8 4,-117-70-3-2,102 89 0 1,-1 4 1-2,6-6 4 2,10 0-9 0,0-4 0 0,0 5-1 0,29-1-13-2,19-10-13 2,12-7-3 0,-2 0-1-1,-15-1-2 0,-10-36 0 3,-25-7 1-3,-8-3-2-1,0-4 1 2,-12 10-1-1,-29 5 0 1,-11 14-2 1,4 9 2-3,-1 11 2 2,9 2 0 0,12 2 0 0,5 28 4-2,10 8 8 2,13-1 16 0,0-3-1 0,0-10-7-2,0-1-5 2,36-12-6 0,5-11-3 0,-1 0-3-2,-4 0-1 1,-8 0-2 2,-12-7 0-2,-12 1-1 0,-4 2-3 1,0 4-3 0,0 0 0-2,-23 0 6 2,3 0 0-1,-1 0 3 2,8 0-2-1,9 0 0-2,4 4 1 2,0 5 0 0,0 4 1-1,0 1-3 0,20-3-3 1,17-8-7 0,-10-3-24-1,4 0-30 0,-13-28-36 1,-18 6-72 0,0-4-138 0</inkml:trace>
    </iact:actionData>
  </iact:action>
  <iact:action type="add" startTime="15710">
    <iact:property name="dataType"/>
    <iact:actionData xml:id="d5">
      <inkml:trace xmlns:inkml="http://www.w3.org/2003/InkML" xml:id="stk5" contextRef="#ctx0" brushRef="#br1">21226 8295 560 0,'0'0'243'5,"0"0"-145"4,0 0-44-4,0 0-6 4,0 0-2-2,0 0-9 2,-58-122 6-4,55 90 3 3,3 2-4 0,0-2 5 0,0 4 4-1,16 4-10 0,16-8-3 1,20 2-9 0,9-6-2-2,26 3 1 2,14-6 3 0,8-3-9 2,-7-3 0-5,-13-6-5 3,-7-4 5 0,-17-7-2-1,-17-14-7 1,-21-11-7-2,-14-18-2 2,-13-16-4 0,-27-5 0 0,-53-2-1-2,-30 17 0 3,-15 19 2-2,-29 30-2 4,-1 31 2-5,3 31 1 1,12 2-1 0,22 55 4-1,41 8-3 3,25-7-1-1,17-15 2 1,15-12-2-2,20-18 2-1,0-6-3 1,0-7-1 1,16 0-27-2,12 0-58 2,-8 0-82-1,-4 10-153 2</inkml:trace>
    </iact:actionData>
  </iact:action>
  <iact:action type="add" startTime="17598">
    <iact:property name="dataType"/>
    <iact:actionData xml:id="d6">
      <inkml:trace xmlns:inkml="http://www.w3.org/2003/InkML" xml:id="stk6" contextRef="#ctx0" brushRef="#br2">21145 10099 564 0,'0'0'418'8,"0"0"-285"-1,0 0-21-1,0 0 13 2,0 0-43 1,0 0-19-1,-228 225-7-2,138-126-18 1,9 4-16 2,1 6-6-2,14-3-5-1,-4-17-6 2,9-13-2 0,15-21-1 1,13-23-2-3,12-15-4 1,17-17-7 1,4 0-26 0,0-17-42 1,1-25 0-4,18 0-16 3,-1 2-52 0,-16 25-75-2,1-1-342 2</inkml:trace>
    </iact:actionData>
  </iact:action>
  <iact:action type="add" startTime="17951">
    <iact:property name="dataType"/>
    <iact:actionData xml:id="d7">
      <inkml:trace xmlns:inkml="http://www.w3.org/2003/InkML" xml:id="stk7" contextRef="#ctx0" brushRef="#br2">20426 9998 696 0,'0'0'263'6,"0"0"-100"3,0 0-36-1,0 0-29-1,0 0-21-1,0 0-6 2,217 464-5 0,-169-352-14-2,7-14-23 2,-17-21-10 1,-15-18-11-1,0-17-8-2,-8-13-3 1,-8-8-24 1,5-7-54 0,1-8-53-2,-9-6-73 2,2 0-135 0</inkml:trace>
    </iact:actionData>
  </iact:action>
  <iact:action type="add" startTime="18335">
    <iact:property name="dataType"/>
    <iact:actionData xml:id="d8">
      <inkml:trace xmlns:inkml="http://www.w3.org/2003/InkML" xml:id="stk8" contextRef="#ctx0" brushRef="#br2">22146 11001 14 0,'0'0'698'5,"0"0"-520"2,0 0-64 2,0 0-22-2,0 0-25 0,0 0-21 0,26-145 13 1,-26 89-12 1,0-7-14-4,0-9-3 3,0 1-6 0,-4 3-3 1,-10 12-4-4,2 17-5 3,-1 18-4 0,10 5-2 0,-1 15-2-1,-6 1 2 0,7 0 0 1,-13 0 9 0,6 0 12-1,-5 8-7 0,2-3-5 2,-10-1-12-2,3-4-3-1,-7 0-1 4,-6-7 0-4,8-23 2 4,-6-4-2-6,6 0 1 4,2 1 0 1,5 8 0-1,0 1-4-1,7 7-2 1,1 4-21-1,6 1-29 0,4 5-48 0,0-3-58 1,0 10-68 0,0 0-340 0</inkml:trace>
    </iact:actionData>
  </iact:action>
  <iact:action type="add" startTime="18760">
    <iact:property name="dataType"/>
    <iact:actionData xml:id="d9">
      <inkml:trace xmlns:inkml="http://www.w3.org/2003/InkML" xml:id="stk9" contextRef="#ctx0" brushRef="#br2">22183 10541 359 0,'0'0'357'7,"0"0"-185"2,0 0-41-1,0 0-32-2,0 0-19 1,0 0 8 2,0 0-11-1,175-262-22-3,-130 187-12 3,-2 0-12 0,1 6-11 0,1 10-7-2,-6 17-11 2,-1 15-2 0,-18 12-6 0,-4 15-43-2,-16 0-112 2,0 0-133 0</inkml:trace>
    </iact:actionData>
  </iact:action>
  <iact:action type="add" startTime="19211">
    <iact:property name="dataType"/>
    <iact:actionData xml:id="d10">
      <inkml:trace xmlns:inkml="http://www.w3.org/2003/InkML" xml:id="stk10" contextRef="#ctx0" brushRef="#br2">23165 10086 693 0,'0'0'286'6,"0"0"-116"2,0 0-54 1,0 0-31-3,0 0-35 1,0 0-11 2,166-4 0-2,-106-3 1-1,23-3-3 2,-2 5 2 0,12 0 0 0,-6 2-10-2,-7 3-3 2,-12 0-15 0,-17 0-3 0,-30 0-1-2,-16 6-4 2,-5 31-1 0,-26 29-2 0,-53 30-7-2,-37 21 5 4,-21 11 0-3,-10-8-2 1,7-6 4-2,18-17 1 2,22-13 0 0,20-13 0 0,24-17 1-2,28-19-1 2,12-14 4-1,16-13 14 1,19-8 19-2,55 0 8 3,29 0-28-1,19-8 4 0,14-15 4-2,-1 3-1 2,-5 3-5-1,-27 6-5 2,-22 9-9-3,-24 2-1 2,-31 0-5-1,-12 0-2 2,-14 0-31-3,0 0-60 2,-1 0-65 0,-38-4-50 0,8 4-23-3,4 0-352 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30:00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4">
    <iact:property name="dataType"/>
    <iact:actionData xml:id="d0">
      <inkml:trace xmlns:inkml="http://www.w3.org/2003/InkML" xml:id="stk0" contextRef="#ctx0" brushRef="#br0">2721 5159 543 0,'7'-2'193'8,"-7"2"-134"-3,0 0-12 5,0 0-2-3,0 0-23 1,0 0 19-2,0 0 19 3,0 0-4-2,0 0 0 2,3 0-8-4,-3 0-10 3,0 0-4 0,0 0-10 1,0 0-7-4,0 2-3 3,0 21-2 0,0 4 0 0,0 5 0-2,0 0-2 3,0-5-2-2,0-5-1 1,13 1-2-2,5-3 2 2,1-6-1 0,4-9 2 1,-6-5-4-4,8 0 1 3,-6 0-4 0,1 0 0 0,-13-26-1-2,6-10 0 2,-8-5-1 0,-5-2 0 0,0-3 0-2,-9 4 2 2,-20 12 0 0,1 11 2 0,-3 11 0-2,3 8 0 1,-8 0 2 2,8 21 10-1,5 15-3-2,6 9 5 1,14-2 1 2,3 2 5-1,0-6-7-1,0-6 4 1,13-4 0-1,8-12 2 1,11-6 2-2,-7-9-6 2,4-2-7 0,-6 0-4 0,0 0-2-2,-5-10-5 2,-8-22-1 0,-10-3-2 2,0-2 0-5,0 10 0 3,0 3 0-1,-23 11 1 1,-5 1 1-2,-1 9 0 3,6 3 2-2,3 0-1 2,2 0 2-3,8 5 1 2,1 18 2-1,9-3 6 2,0 2-1-4,0 0 2 4,0-2-6-2,19-3-1 1,2-9-1-1,12-8-3 0,-5 0-1 2,3-16-3-1,-6-26 2-3,-9-7-2 3,-12-3 2 0,-4-2-2 0,0 3 1-2,-4 6 1 2,-28 15 0 0,5 7-3 1,-7 14 2-4,4 9 2 3,-4 0 2 1,10 24 1-1,1 17 0-2,10 8 5 2,8 0 1 0,5 0 1-1,0-10 3 0,0-8 1 0,5-6 2 1,18-8-5 1,-2-8-6-4,4-4 0 4,7-5-5-2,0 0 0 2,-5-22-2-3,-6-15-1 2,-10-8-2 0,-11-2 0-1,0 4 1-1,0 5-1 2,-19 8 3 0,-14 16-2 1,3 12 3-3,-4 2-2 2,-2 2 3-1,6 38 2 1,4 2 5-2,15 3 0 2,1-9 1 0,10-5-5 0,0-8 4-2,0-3-1 3,21-9-3-2,18-8 3 2,7-3-6-4,5 0 0 3,-6-27-4 0,-6-5 3 0,-19-2-8-1,-10 3-1 1,-10 0-15 0,0 4-29 0,0-7-40-3,-13 2-55 4,-4 24-86-2,-6 5-328 1</inkml:trace>
    </iact:actionData>
  </iact:action>
  <iact:action type="add" startTime="3006">
    <iact:property name="dataType"/>
    <iact:actionData xml:id="d1">
      <inkml:trace xmlns:inkml="http://www.w3.org/2003/InkML" xml:id="stk1" contextRef="#ctx0" brushRef="#br0">11095 9453 393 0,'0'0'163'8,"0"0"0"0,0 0-45 0,0 0-57-1,0 0-36 0,0 0-6 2,0 0 12-2,0 17 4 0,-3 5 9 0,3 8 7 1,0 0 0 0,0 2-11-2,0-5-5 2,0-5-8 0,0-5-9-2,16-8-8 3,0-9-2-2,-1 0-1 1,2-17-6 0,-1-28-1-2,-12-12 1 2,-4 2-2 0,0-5 2 0,0 7 0-2,-4 8-1 5,-21 11 0-5,2 14 1 2,6 12-1-2,-2 8 3 1,-1 0 1 1,4 0 19-2,0 25 21 3,11 14-10-1,5-1-2-1,0-1-9 1,0-7-5-1,0-3-8 0,21 2-4 2,6-14-2-2,9-2-1 0,-4-9-2 0,-3-4 1 2,-6 0-2-1,-2-17 0-1,-8-13-2-1,-13-4 1 3,0 4-2-2,0 5 2-1,-13 8 0 2,-12 7-2 1,-5 3 2-2,-4 7 2-1,-2 0-1 2,16 0 0 0,0 3 3 1,4 19 2-4,13 7 8 3,3 1 11 1,0 4-4-2,3-6-5-1,30-4-5 2,2-11-4 2,5-11-2-3,1-2 1-1,-1 0-4 1,-9-27 0 2,-11-15-1-3,-2-7-1 2,-18 10 0 0,0 2-2-1,0 12 1-1,-21 12-1 2,-15 11 2 0,-9 2 0 0,2 0 1 1,-1 13 0-4,8 18 2 3,3 6-1 1,18-7 1-3,6 4 1 1,5-7 0 2,4-4 5-2,0 1 2 1,13-9 1-1,18-6-7 0,9-9-2 2,1 0-1-1,-1 0-1-3,-3-31-1 3,-14-3-2 1,-10-2 3-1,-13-1-4-2,0 3 2 1,0 7-3 1,-16 5 4 1,-22 4-1-3,8 14 2 1,-4 4 0 2,-2 0 0-4,6 0 2 3,1 4-1 1,17 22 4-2,3 0 3 2,9 4 9-4,0-2 0 3,0-5-4 1,21-7-4-2,11-6-4-1,7-10-3 3,1 0-1-1,-11-13-1-2,8-17-2 1,-22-4 1 1,-12 4-7 1,-3 0-7-1,0 11-19-3,-36-1-43 3,-10 3-74 1,15 15-129-2,8-4-496-1</inkml:trace>
    </iact:actionData>
  </iact:action>
  <iact:action type="add" startTime="4815">
    <iact:property name="dataType"/>
    <iact:actionData xml:id="d2">
      <inkml:trace xmlns:inkml="http://www.w3.org/2003/InkML" xml:id="stk2" contextRef="#ctx0" brushRef="#br0">5841 7109 445 0,'0'0'167'7,"0"0"-13"2,0 0-40-4,0 0-22 3,0 0-31 1,0 0-10-3,0 0 0 1,74 0 1 1,-48 20 2 0,4 10 6 0,0 11-8-2,11 7-13 2,0 5 2 0,8 0-11-2,-6 0-2 2,1-2-1 0,-8-5 2 0,0-8-9 0,-5-7 2-2,-9-8-4 2,-6-9 8 0,-14-9-2-2,0-5 3 4,-2 0-3-4,9 0-4 3,-2-5-6-2,4-32-5-1,7-22-4 2,-7-16-4 1,4-21 2-3,-1-14-2 2,-1-14 3-1,0-5-4 1,-4 9 2-1,0 21-1 0,-9 32-1 1,0 30 0 0,0 23-4 0,0 14-21-2,0 0-74 2,0 0-84 0,0 20-143-2</inkml:trace>
    </iact:actionData>
  </iact:action>
  <iact:action type="add" startTime="6029">
    <iact:property name="dataType"/>
    <iact:actionData xml:id="d3">
      <inkml:trace xmlns:inkml="http://www.w3.org/2003/InkML" xml:id="stk3" contextRef="#ctx0" brushRef="#br0">8569 9431 6 0,'0'0'457'7,"0"0"-200"-1,0 0-67 2,0 0-46 0,0 0-29 0,0 0-21-2,0 0-18 2,40 17-25 0,-20-37-36-2,9-19-4 2,2-12-1 0,5-16 0 1,5-12 0-4,-5-5-4 3,3-3 0 0,-10 5-4 1,0 11 0-4,-9 15-1 3,-1 23 0 2,-10 19 0-3,-6 14 2-2,10 0 2 4,-6 8 2-2,9 37 3 1,4 20-5-2,1 7 5 2,3 14 0 1,13 6-2-2,-1 3-1-1,4 6 2 3,2-5-7-1,-8-8-1 0,-2-17-1-3,-14-24-7 4,-7-17-26-1,-11-23-52-1,0-7-68-1,0-7-150 3</inkml:trace>
    </iact:actionData>
  </iact:action>
  <iact:action type="add" startTime="7093">
    <iact:property name="dataType"/>
    <iact:actionData xml:id="d4">
      <inkml:trace xmlns:inkml="http://www.w3.org/2003/InkML" xml:id="stk4" contextRef="#ctx0" brushRef="#br0">10315 11185 461 0,'0'0'252'7,"0"0"-80"1,0 0-68-2,0 0-36 1,0 0 3 2,0 0 11-1,0 0-15-2,110 23 24 2,-47-16-25-1,15 5-11 3,12-4-4-5,20-1-17 3,-1-3 0 0,-6 5-11 1,-9 5-1-4,-27 8 2 4,-11 6 2-2,-20 1-5 1,-20-2-9-1,-16 5-1 2,0 1-8-2,-48 9-1 1,-20 14-1-2,-24 6 0 3,0 14-1-1,-2 5 0 1,14 1 2-5,19-8 0 5,18-16-2-2,7-17 0 2,20-21-2-4,11-10-16 4,5-10-29-2,0 0-43 0,21-34-57-1,3 6-57 2,4-6-176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32:22.04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948">
    <iact:property name="dataType"/>
    <iact:actionData xml:id="d0">
      <inkml:trace xmlns:inkml="http://www.w3.org/2003/InkML" xml:id="stk0" contextRef="#ctx0" brushRef="#br0">925 5209 14 0,'7'0'20'6,"-7"0"-4"2,0 0-2 1,2 0 23-4,1 0 37 4,1 0-14-1,-1-5 5 0,-1 3 17-2,-2-1-10 2,0 3-11-1,0 0 27 2,0 0-29-4,0 0-39 4,0 0 20-2,0 0-4 1,0 0 2-2,0 0 21 2,0 0 6 1,0 0-3-1,0 0-4-3,0 0 10 3,0 0-15 1,0 0-8-2,0 0-6 0,0 0 3 0,11 0 1 2,14 0 1-2,14 0-8-1,25 0-27 3,12 8-3-2,9 4 5 3,16 1 2 1,-5-4 7-10,-2-1-8 8,-3-1 2-2,-12-7-8-1,-22 0 4 3,-16 0-3-2,-15 0 0 3,-20 0 6-5,-6 0-7 3,0 0-6 0,0 0-5 0,-49 0-7-2,-35-7 11 2,-29-13-2 0,-18 3 6 0,-10 9 0-2,4 8 2 2,1 0-3 0,18 0 4 0,14 8-4-2,17 9-2 2,14 3 1 0,21-5-1 0,16-6 0-2,13-5 0 3,10 0 1-2,11-4-2 1,2 0 0-3,0 0 1 4,0 0 0-2,5 0 3 2,44-17-1-3,22-4 1 2,23 2 5 0,9-1-6 0,6 6 2-2,4-2-3 2,-9-8 4-1,-4 5-2 2,0-4 3-3,-7 4 4 2,-12 3-1 0,-17 0 3 0,-21 8 3-2,-9 3-7 2,-27 5 4 0,-7 0-3 0,0 0-9-2,0 0-2 2,-17 0-13 0,-37 0-1 0,-27 0 16-2,-19 0 3 2,-6 0-3 0,-3 0 1-1,6 0 1 0,11 5-2 1,15 2 0-1,13-6 4 2,20-1-4-3,15 0-1 2,16 0 1 0,8 0-6 0,5 0-2-3,0 0 6 4,18-10 2-1,43-5 7 0,28 2-2-2,14 7-2 1,10 6 2 1,-9 0-3 1,-10 0 5-3,-14 0-3 1,-19 6 4 1,-18 2-3 0,-17-3 5-1,-15-1-2 2,-11-1 4-3,0 2-12 3,-9 3-8-3,-49 3-10 2,-29 6 18 0,-26-3 5 0,1 0-5-2,8 1 2 2,16-7-1 0,27 3 0 0,17-3 0-2,21-1 0 2,10-7 0 0,13 0 0 0,0 0 5-3,0 0 2 3,41 0 6 0,31 0-6 1,12 0-2-3,9 0-4 3,-6 0 1-1,-13 0-1 1,-15 0 0-4,-18 0-1 3,-17 0-1 0,-9 0-1 0,-14 0-7-3,-1 2-27 3,0 9-72 0,0-5-73 1,-13 5-166-4</inkml:trace>
    </iact:actionData>
  </iact:action>
  <iact:action type="add" startTime="7481">
    <iact:property name="dataType"/>
    <iact:actionData xml:id="d1">
      <inkml:trace xmlns:inkml="http://www.w3.org/2003/InkML" xml:id="stk1" contextRef="#ctx0" brushRef="#br0">4311 5485 224 0,'0'0'163'7,"0"0"-28"-1,0 0 30 2,0 0-31 0,0 0-13-2,0 0-27 2,0 0-12 1,0 0-16-1,0 0-12-2,0 0 3 1,0 0-6 2,0 0-9-2,0 0-7 0,3 0-3 1,-3 0 3 0,5 0-7 0,0 0-1-2,8 0 3 1,2 0 0 2,8 0-9-2,-3 0 6-1,9 0-2 3,2 0-3-2,2 0-2 1,-2 0-8-2,-1 0 2 2,-2 0-6 0,8 0 3 2,-13 0-4-6,16 0 5 5,-6 0 4-1,4 0 0 0,3 0-1-2,-8 0 1 2,4-2 0-1,1-1-8 1,-10-3 3-1,12 0-6 0,-8-2 4 2,-1 2 0 0,8 1 3-5,-2-4 0 5,-1 5 0-1,-3 4 1 0,4-7-5-2,2 7 4 1,5-10-7 2,1 5 2-4,5 1-2 4,5-5-3-1,4 3 3-1,3 3-1-1,4 0 4 2,-1 1-4 1,-5 2 4-1,-7-3-2-1,5 3 0 0,2 0-1 0,2 0-1 3,3 0-3-2,8-2 2-2,-4 2-3 2,12-7 0 0,-3 4 0 0,7 1 0-2,6-3 0 2,1-2 0 0,9 4 0 0,0 3 0-2,0 0 0 2,-1 0 0 0,4 0 0 0,7 0 0-3,-10 0 0 4,-9 0 0 0,-10 0 0-4,-8 0 0 3,-14 3 0-1,-14 1 0 3,-3 1 0-5,-14-5 0 3,-9 0 0 1,-12 0 0-3,-3 0 0 1,-4 0 0-1,0 0 0 2,0 0 0 1,0 3 0-1,-4-1 0-2,-60 5 0 2,-29-2 0 0,-39 0 0-2,-27 1 0 2,-22-2 0 0,-16-2 0 0,-18-2 0-2,-10 0 0 2,-8 0 0 0,-8 0 0 0,17 0 0 0,6 0 0-2,11 0 0 2,13 0 0-1,14 0 0 1,15 0 0-1,11 0 0 1,14 3 0 0,16-1 0 0,23-2 0-2,4 0 0 2,14 0 0 1,19 0 0-2,11 0 0-1,18 0 0 1,15 0 0 3,7 0 0-3,7 0 0 0,-1-2 0 0,1-1 0 1,1-3 0 0,-3-2 0-2,1 5 0 2,4-2-3 0,1 5-9 0,2 0-7-2,0-4-9 1,0 1-15 2,20-2-14-1,41 3-56-2,-30 2-101 2,5 0-107 0</inkml:trace>
    </iact:actionData>
  </iact:action>
  <iact:action type="add" startTime="9107">
    <iact:property name="dataType"/>
    <iact:actionData xml:id="d2">
      <inkml:trace xmlns:inkml="http://www.w3.org/2003/InkML" xml:id="stk2" contextRef="#ctx0" brushRef="#br0">8300 5451 502 0,'0'0'214'8,"0"0"-70"0,0 0-37-2,0 0-38 2,0 0-3-1,0 0-14 0,0 0 0 1,185 34 16-1,-113-34 3 1,15 0-14 1,12 0-15-4,17 0-2 3,8 0 0 0,4-2 2-2,9-5-9 2,7 5-3 2,8-1-6-3,-10-2-3 1,2 2-4-2,-20-6-2 3,5-2 0-3,-1 4-6 0,-3-6 5 2,8 4-3 1,-13 7 0-2,1 2-4 2,-13 0 5-3,5 0-1 2,-8 0-1 0,11 17-3-3,-9 5-2 3,7-2-2 0,-6 2-1 0,-2 2 3-1,-15-6-4 1,-11-1 3 0,-7-5-4 0,-26-7 6-2,-9-1-6 4,-20-2 2-2,-15-2 0-3,-3 0-2 4,0 0-4-3,-21 0-9 2,-53 0-1 0,-34-6 14-2,-39-13 0 2,-27-1 0 1,-24-2 0-3,-10-1 0 3,-13 4 0-4,1-4 3 4,1 7-1-2,6 8 2-1,16 8 4 3,13 0 1-1,13 0 2 0,4 13-4-2,19 1-6 2,5-3 5 0,5 0-4-1,15-8 0 3,10 0 1-5,16-3-3 3,21 0 0 0,17 0 0-3,12 0-1 4,24 0-1-1,12 0 2 0,2-3-4-2,9 0 2 1,0 3 2 2,0-2-3-1,0-4 0-2,0-5 3 2,20-2 5 0,35 0-3-1,13 2 1 0,43 9-2 1,32 2-1 0,25 0 0 0,29 0 1-2,25 0-1 1,-1 0 5 2,-11 0-5-1,-9 13-3-2,-30 7 2 2,2 0 0-1,-18 5 0 2,-12-5 2-3,-15-4 0 1,-11-5-1 2,-21-4 1-1,-24-7-2-2,-22 0 1 2,-24 3-2 0,-25-1-10-1,-1 1-34 2,0 9-66-3,-27-1-64 2,-7-3-75 0,-2 6-229 0</inkml:trace>
    </iact:actionData>
  </iact:action>
  <iact:action type="add" startTime="23895">
    <iact:property name="dataType"/>
    <iact:actionData xml:id="d3">
      <inkml:trace xmlns:inkml="http://www.w3.org/2003/InkML" xml:id="stk3" contextRef="#ctx0" brushRef="#br0">6664 5243 728 0,'0'13'240'7,"0"0"-112"1,0 6-45-1,0 4-19 1,0 4-18-1,0 10-13 2,0 7-5-4,0 11-15 4,20-1 2-2,9 4-5 2,12 2 4-4,7 2 4 3,15-1-3 1,14 9 1-2,19-2-7-1,5-1 0 2,15-5 3 2,6-8-5-4,1-9 3 2,5-15-1-1,-8-7-3 1,14-18 6 0,-1-5 1-3,2 0-2 3,11 0 3 0,-1-9-4 1,-1-4 6-3,-1 1-5 2,-1-2 5 0,10-2-4 0,-10 2-4-3,15-1 2 4,-3 5-4-1,4-2 6-1,-5-2-3 0,-12 3-6 1,-5-3 1 0,-4-4 0 0,17-1 0-2,-5-1 0 2,5-7-1 0,5 7 0 0,-8 3 3-2,-5 6-4 2,-1 8 6 0,1 3 0 0,-6 0 0-3,-8 0 0 4,5 0-1-2,6 0 2-1,7 0-1 3,9 0 1-1,-4 0-8-1,-9 6-1 2,-8-6-3-4,-8 0 3 4,1 0 1-2,-4 0 2 2,-6 0 0-3,1 2 2 2,-4 10 1 1,-4-4-2-2,11 4-3-1,-1-4 0 2,6-3-1 0,8-1 0 0,-8-4 2-2,11 0 0 2,-11 0-2 0,-5 0 2 0,3-12-2-3,-5-2 5 4,-1 8-3-1,-10 4-2 0,-5 2 1-2,-7 0-1 2,-10 0 0 0,12 0-2 0,13 0 2-2,3 0-1 2,14 0 1 0,-2 5 0-2,1-2 0 1,-1-3 0 2,5 0 0-1,-4 0 1 0,-1 0-1-2,4 0 0 2,-4 0-1-1,-1 0 1 3,10 0-1-5,-7 5-1 2,14 27 1 2,-3 7 0-2,-2 3-5 0,-16-5-2 1,-2-3 3 0,-11-13-1 0,10-1 3-2,-1-5 2 1,-1-6-1 2,7 1 1-1,7 1 0-2,-5 4 0 2,1 4 1 0,4 7 1 0,-9 7-1-2,5 9-1 2,-5 3-2 0,-4 3-3 0,-12-3 5-2,-2-3-2 1,-6 2-1 2,5 2-3-1,2-1 4-2,-3 2 0 2,-1 7 2 0,-14 5-4-2,-1 5-3 3,-10 4-1-2,-6 0-5 1,-8-7 6 4,-7-10 2-9,-5-7 2 3,-9-7 4 3,-3-10 1-1,-2-5-1-2,-10-12-1 2,-5-1 1 0,-1-6-2 1,-8 0 1-5,3 2 1 5,3 0-2-1,-5 4-1 0,5 4 1-2,2-4 0 2,-11 1-2 0,5-5 1 0,-11-3-3-1,-1 4-3 0,0 1-6 1,0-7-7 0,-13 0 10-2,-16 0-6 2,-14-7 12 0,-13-22 5 0,-9 2 0-2,-12 2 2 1,-5-5-1 1,-8 6 0 1,1-4-1-4,-3-2-4 4,8-4-1-1,2 0-6 0,13 1 2-2,15-1 3 2,11 2 2-1,9 7 1 2,11 3 1-2,10 5 3 0,9 9-1 1,4-1 1 0,0 4 6-2,0 1-2 2,17 4 3 0,22 0-4-1,5 0 0-1,10 13-2 2,6 14 2 1,11 8-3-2,6 2 3-1,3 12-2 3,0-2 0-1,-6 3-2 0,-6-4 2-3,4-11-1 4,-8-5 0-1,-5-11 0 0,-14-2 0-1,-1-4 0-1,-6-6 2 2,-9-5 3 0,-6 4-2 0,-16-6 1-1,6 0 1 1,-10 4-3 0,4-4 2-2,3 0-3 2,-4 0 3 0,-2 0-4-3,9-29 1 3,-8-30 0 0,-2-25 0 1,-3-18 1-1,0-10-2-2,0-3 0 2,-3 5 2 0,-6 11-3 0,-4 16 1-1,3 25-1-1,-6 21-8 3,0 20-47-1,-4 17-109-2,2 17-68 2,15 30-58 0</inkml:trace>
    </iact:actionData>
  </iact:action>
  <iact:action type="add" startTime="26289">
    <iact:property name="dataType"/>
    <iact:actionData xml:id="d4">
      <inkml:trace xmlns:inkml="http://www.w3.org/2003/InkML" xml:id="stk4" contextRef="#ctx0" brushRef="#br0">9609 5212 416 0,'0'0'161'8,"0"0"-28"-1,0 0-34 0,0 0-40 0,0 0-10 1,0 0-11 0,0 0-3 1,47 116 11-4,-41-82 6 3,-2 3-3 0,-1 0-12-1,1 10-1 0,9-2-12 2,-3 2-4-1,6-2 0-2,13-2-2 1,-4 4 1 1,11 0-2 0,9 5-4-2,12 2 14 4,9-2-13-3,11 2-7 1,7-10 1-1,0-4 3-1,13-10 8 2,-4-6-3 1,4-7-1-3,3-4 0 2,5-1-2 0,-1-2-2 0,12-4-1-2,7-2-2 2,6-4-3 1,12 0-1-1,-2 0 3 1,3 0 6-4,-3 0 5 3,2 0-1 0,14 0 1-2,-1 0-2 2,-4 7-7 0,0-3-1 0,-10-2-1-2,5 0-5 2,-1-2-1 0,-1 0-1 0,-2 5 1-1,-1 2 1 0,-2 3 0 1,0-3-2 0,-8-1 1-2,4 0 0 2,-1-1 0 0,-6 1 0 0,-12-6 0 0,-5 2 1-3,-10-2-1 4,-3 0 1-1,-4 0-3-1,-13 0 1 0,-8 0-1 1,5 0-3 0,-4 0 4-2,-5 0-1 2,7 0-1 0,-10 0 2 0,8 6-7-2,-5 3 4 1,4 1 1 1,-3 2 1 0,3 0-3 0,5 4 2 0,4 1 1-1,2 2 1 1,-11 6 0 1,3 1 0-3,-1 2 0 3,-7 0-4-2,-6-4 4-1,-5-3 1 3,-9 5-1-3,7 2 0 3,-11 8-1-1,-2 3-1-2,-1 4 1 2,-6-1 0 1,-7 0-1-4,9 0 0 6,-13 9 2-6,11-1-1 3,-11 4-2-2,13-3 1 2,-11-9 2 0,-5-15-2-1,3-6 2 2,-10-16 0-4,-5-1 0 2,5-3 0 1,-3 6-1-2,6 3-1 2,1 4 1 0,3 1 2 0,-8-7-2-3,-3 1 1 3,-2-8 0 0,0 3-1 0,-2-1 2-2,-5 2-1 2,0-5 0 1,0 5-1-1,0-2-3-2,0-3 2 2,0 0-5 0,0 0-8-1,-24 0 1 0,-29 0 8 1,-7 0 1 0,-8-10-2 0,-9-10 4-2,1 0-6 2,0 0 5 0,11-2 0-1,-10-6-5 0,9-6 2 1,10 0 2 0,5 1 0-1,8 6 0 0,6 1-2 1,4 3-1 0,13 3 0 0,10 9 2-3,-1 5 0 4,9 4 3 0,2 2 3-2,0 0 0-2,0 0 2 4,0 0 3-1,13 0-3 0,21 0-2-3,19 0 1 4,7 22 1-1,7 10-2 0,10 2 2-2,4 4-2 2,-4 1 5 0,3 4 3 0,-5 0-3-2,-7-3 4 2,6 5-4 0,-7 3 2 0,-6-5-4 0,-5-4 1-3,-2-10 0 5,-12-9 3-3,-15-10 0-1,-9-7 1 2,-5-3-5 0,-3 0-3 0,3-33-1-3,-6-30 1 3,14-19 0 1,-5-9 2-1,-1-8-2-2,-6 10 0 2,10 9 0 0,-18 12 1 0,13 16-1-2,-12 6 0 2,-2 11-1 0,0 3 1 0,0 7-14-2,0 1-54 2,0-1-109 1,0 23-58-2,0 2-298-1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32:22.04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</inkml:definitions>
  <iact:action type="add" startTime="3034">
    <iact:property name="dataType"/>
    <iact:actionData xml:id="d0">
      <inkml:trace xmlns:inkml="http://www.w3.org/2003/InkML" xml:id="stk0" contextRef="#ctx0" brushRef="#br0">28194 7484 339 0,'8'0'136'8,"-8"0"-46"-1,0 0 8 2,3 0-20-3,-3-2-25 2,0 2-2 0,0 0 15-2,0 0-11 2,0 0-8 0,0 0-1 0,0 0 3-2,0 0 4 3,0 0-8-2,0 0-5 1,0 0-1-2,0 0-11 2,0 0-9 0,0 0-1 0,0 0-2-2,0 0-4 2,0 0 2 1,0 0-3-2,0 0 4-2,0 0-2 4,0 0-3-2,0 0 4 1,0 0-3 1,0 0-4-3,0 0-1 2,0 0-1 0,-11 0 1-2,4 0 1 3,-7 0 0-2,4 0 0 1,-4 0-2-2,-1 0 2 1,4 0-2 3,-7-5 3-3,2-3-3-1,3 6 1 3,2-1-2-2,-4-1-3 1,8 4 4-2,-6-2-3 2,4 2 2 0,-7 0-1 0,3 0 2-1,3 0 0 0,-7 0 1 1,1 0 0 0,0 0 0-2,4 0-1 5,-4 0 2 3,-4 0-3-13,7 0 0 3,6 0 1 5,-9 0-1-1,9 0 0-1,-9 0-1-1,3 0 1 3,1 0-3-2,-4 0 2 2,0-2-1-4,12 2 0 3,-12 0-1-1,3 0 1 2,1 0-2-2,-1 0 2 0,-3 0 1 1,6 0 0 0,-4 0 2-1,-2 0-4 1,3 0 2 0,-1 0-1-1,0 0-1 0,4 0-1 0,1 0 0 1,-2 0-1 0,-1 0 1-1,8 0-1 0,1 0 0 1,-7 0 1 0,2 0 1-2,1 0 0 2,-9 0 0 0,0 2 0 0,-1 4-1-2,7-3 1 2,-8 2 0 0,5 0 0 0,6 0-1-2,-6-2 0 3,7 3 1-2,-4-2-1 2,3-2 0-4,4 2 1 3,-10-1-1 1,8 1 0-2,-8 2 0-1,0 2 1 2,-1-1-1 0,-2 2 0 0,6-5 0-2,-6 5 0 3,11-4 1-2,-5 2-1 1,4-5 0-1,-4-1-1 0,0 6 1 1,-6-2 0 0,2 4 1-2,4 0-1 2,-11-1 0 0,8 1 0 1,-3-3 0-4,6 2 0 3,-4-3 0 1,8-2 0-2,-4 2 0 0,2-1 0 0,6 1 0 1,-14-2 0 0,11 9 0-1,-11-7-1 1,-1 6 1-1,7 3 1 1,-8-6-1-2,0 6-1 2,3-2 1 1,5-4 0-2,-6-3 0 0,15 4 0 1,-14-3 0 0,11 3 0 0,-12-1 1-3,3 2-1 4,4 2 0-1,-14 3 0 0,4-2 0-3,2-2 0 3,1 2-1 0,7-9 1 0,-6 2 0-2,7 1 0 3,-4-7 0-2,5 7 0 1,-8-1 1-1,10-1-1 1,-13 4-1-1,10-4 1 1,-3 1 1-2,7 0-1 3,-12 2 0-1,6 2 1-1,0-1-1 1,-6 1 0-2,11 1 1 2,-8-1-1 0,6-1 0 1,-6-2 0-4,9-3 0 3,-2 2 0 1,-3-1 0-3,5 1 0 1,0 1 0 1,-5-3 0-1,6 2 1 1,-4 1-1-1,7-2 0 1,-2 0 1 0,-9 0-1-1,9 4 0 1,-1-1 1 0,-4 4 0 0,-2-2 0-3,2 1-1 3,6 5 1 1,-11-5-1-2,9-1 0-1,2 2 1 2,-2-4-1 0,-1 1 0 0,-2 3 0-2,3-5 0 3,-4 6 0-2,7-6 1 1,-3 5-1-1,-3-1 0 0,2-1 1 1,-1 4-1 0,2 1 0-1,-8 2 1 1,2-2-1 0,6 7 1-1,-3-9 0 1,-1-1-2-2,7-2 3 3,-3-5-2-2,3-1 0-1,0 11 3 3,0-4-3-1,0-4 2-1,0 10 0-1,-1-2 0 2,1 2 1 0,-12 6-3 0,11-4 1 0,-2-2 0-1,-4-4 1 0,1-1-1 1,3-2-1-2,3-3 2 3,0 1 1-2,0 3 0 1,0-2 2 1,0 3 1-4,0 1-1 4,0-2-1-2,0 6 0-1,0-4-3 3,0 6 1-1,0-6-2-1,0-1 2-1,0 1 0 2,0 1 2 0,0 1-3 0,0 1 1-2,0 0 1 2,0-3 2 0,0 1-1 0,3 0-1 0,-3 0 0-1,6 3-1 0,-6 0-2 1,4 1 3-2,-1 1-2 2,1 1 0 0,8-2 3 0,-11-1 3-2,2-3 2 2,1-1-3 0,5 0 1 0,-6-2 0 0,1 2-5-2,-1 7 1 2,7 0 0 0,-7 4 1-2,2 3-3 3,8 1 4-2,-10-1-3 1,7 2 4-2,-4-1-4 3,-2 0 4-1,-1-2-2 0,5-1-3-2,1 1 1 1,-2-6 0 1,2 2 1 0,-2-2-2-2,1 2 3 3,2 0-3-1,-3 3 2-1,5-3-1-1,-8 1-1 2,0-2 1 0,8-1 1 0,-9-2 0-2,1-1 1 2,6 3-1 0,-2 0 0 0,3-3 0-1,-4 2-3 2,-5 1 4-3,12-5-2 3,-9 9 0-3,8-1 1 1,-3 2-1 2,3 6 1-2,-4 2-2-1,2 7 1 2,7-4-2 0,-8-4 0 0,3-2 1-1,-3-6 1 0,3-3-1 1,-9-4 0 0,8 0-1-1,-11-3 1 0,7-6-1 1,-5 1 1 0,2-3 0-2,-5-1-1 2,5 7 1 1,-5-5 0-2,7 6 0-1,5 1 1 3,-4 2-2-2,1 6 2 2,-2-2-2-4,-2 6 1 4,9-4-1-1,-10-2 0 0,9-6 0-2,-8-6 2 1,-2 1-2 1,5-3 1 1,-3 1 0-4,-2 2 0 3,1 2 0 0,8 0 0 0,-11 3 0 0,9 3 0-1,0-2-1 1,-2-2 1 0,5 2 0-3,-3 2 1 3,-2-4-2 2,3-2 1-3,-1 2-1-1,-7-6 3 1,5-1-2 1,1 3 0 0,-2 1-1 0,6-1 2-2,-5 5-2 2,5 0 1-1,7-2 1 0,-4 5-2 1,-2 3 1 0,5 2 0 0,-4-2-2-2,1-7 2 2,-9-2-1 0,6 2 2 0,-9-3-2-1,8 4 0 0,-8-3 1 2,3 1 1-2,6-5 0 0,-7 3-2 0,4 1 1 2,-2 3 0-2,5-1 3 0,-3 4-4 1,7 5 0-1,4 2 1 1,-3 1-1-1,0 0 0 0,-2 0 3 2,-6-1-2-2,4-9-1-1,-11 0 1 4,10-7 0-3,-10 1 2 1,4-4-3-3,4 1 1 3,-6 3-1 0,10-1 2 1,-8 3-2-4,5 4 2 4,-5-2-2-1,9 1 4-1,-12 4-4-1,9-5 0 2,-3 1 0 0,4 3 0 0,-7-3 1-1,3-3 1 0,-7-1 0 2,4-6-2-2,-4 1 3 0,4 5-2 0,-4-3 1 1,1 6 0 1,8-5 1-4,-8 2-2 3,4 2-1 0,5-4 1 0,-10 1 0-1,10-1 1 0,-9 4-2 1,3 0 4 1,6 3-4-3,3 2 0 2,-6 5 1-1,11 5 0 1,-5-6 2-1,4 8-1 1,0-7 4-1,-4 1-2 1,2-6-2-1,-11-7 3 0,6 2 1 1,-10-4-5 1,4 1 2-3,6 3-3 1,-6 1 0 1,6 1 0 0,-8 0 0-2,11 3 0 2,-6 3 0 0,16 3 0 1,-12 5 0-4,12-4 0 3,-7-1 0 0,-7-1 0 0,1-7 0-1,3-1 0 0,-12-6 0 1,3 2 0 0,7-1 0-2,-7 6 0 2,6 0 0 0,3-2 0 0,4 4 0-2,0 2 0 2,4 4 0 1,-6 4 0-2,4 2 0-1,-2-3 0 2,4 0 0 0,8-2 0 1,-8 1 0-3,-4 3 0 2,7-3 0-1,2 2 0 1,-5-2 0-1,-4-3 0 1,8 1 0-1,5-1 0 1,-9 2 0-1,0-4 0 1,5 4 0 0,-3 0 0 0,-1-1 0-2,7 3 0 1,-3 2 0 1,3-4 0 1,7 7 0-4,-10-2 0 4,7-1 0-1,-3 3 0-1,7-6 0 0,-10 4 0 0,0-9 0 1,-6-5 0 0,-4-3 0-2,0 2 0 2,-1-3 0 0,-4 4 0 0,-1-1 0-2,14-1 0 3,-14 4 0-1,12-2 0-1,-6 2 0 0,1-6 0 0,-4 3 0 1,6-4 0 0,-2 2 0-2,2 6 0 2,4-5 0 0,2 0 0 0,-4 2 0-1,1-3 0 1,4-1 0-2,-9 0 0 3,5-3 0-3,-6 0 0 2,14 4 0 1,-14-1 0-2,7 3 0 0,5-3 0 0,-9 4 0 1,-1-6 0 1,-3 0 0-3,-3 1 0 1,-4-5 0 2,4 1 0-2,-2 3 0-1,2-4 0 2,-6 7 0 0,6-11 0 0,1 8 0-1,-5-1 0 0,7 4 0 1,-2 0 0 0,2-2 0-1,-1 0 0 0,-3-3 0 1,-4 3 0 0,2-6 0-2,-5-1 0 3,1 0 0-2,1 0 0 1,0-1 0-2,-4 3 0 2,7-1 0 0,-8-1 0 1,8 2 0-4,-6 0 0 3,12 5 0 0,-5-3 0 1,9 3 0-3,-5-3 0 2,-5 6 0-1,3-8 0 1,-2 0 0-1,2 2 0 0,-6-2 0 1,6 3 0 0,-1-3 0-1,-2 4 0 0,0-4 0 2,3 1 0-1,-12 1 0-3,9-3 0 3,-6-1 0 0,1 3 0 0,2-6 0-2,-3 4 0 3,2-2 0-1,1 3 0-1,6-2 0 0,-2 2 0 0,-3-1 0 2,6 1 0-2,-1 1 0 0,-6-4 0 2,0 1 0-2,-3-1 0 0,6 1 0 0,3 4 0 1,-5-2 0-1,4 1 0 1,-10-3 0-2,8 0 0 2,4 2 0 0,-7 1 0 0,3 0 0-2,8 2 0 2,-11-3 0 0,7 3 0 0,-1 1 0-1,3 2 0 0,-2 0 0 2,4 2 0-2,-1 0 0-1,0-2 0 2,1 1 0 0,-3 1 0 0,3-5 0-2,-10 1 0 3,2 0 0-2,3-1 0 2,3 0 0-4,-7 2 0 3,5-3 0 0,-4 3 0 0,3-5 0-2,-9 0 0 2,9-2 0 0,-11 1 0 0,11-2 0-1,-9 0 0 0,6 4 0 1,6-3 0 0,-10-1 0-1,4 2 0 0,5-2 0 1,-9 5 0 0,7-5 0-1,0 0 0 0,1 1 0 1,-4-1 0 1,5 2 0-3,-2 0 0 1,4-2 0 2,-3-2 0-1,2 3 0-3,2-1 0 3,-4 0 0 0,-10-2 0 0,5 0 0-2,-8 4 0 2,3-4 0 0,5 0 0 0,-11 0 0-1,7 0 0 1,0 0 0-1,-3 0 0 1,-5 0 0-1,3 0 0 1,1 0 0 0,8 0 0 0,-12 0 0-2,1 0 0 1,2 0 0 1,1 0 0 1,-1 0 0-4,3 0 0 3,-3 2 0 0,-3-2 0 0,4 0 0-1,-1 0 0 0,0 0 0 1,4 0-2 0,-7 0-38-2,0 0-29 2,0 0-21 0,0 0-40 0,0 0-80-2,-13 0-88 2,9 0-346 0</inkml:trace>
    </iact:actionData>
  </iact:action>
  <iact:action type="add" startTime="13838">
    <iact:property name="dataType"/>
    <iact:actionData xml:id="d1">
      <inkml:trace xmlns:inkml="http://www.w3.org/2003/InkML" xml:id="stk1" contextRef="#ctx0" brushRef="#br1">17551 18702 129 0,'0'0'208'8,"0"0"-136"0,0 0 8-2,0 0 6 2,0 0 19 0,0 0 15 0,0 0-5-2,-4-38-31 2,11 33-10 0,19 5-4-1,15 0-5 0,15 0 0 2,34 0-8-2,22 9-14 1,49 0-7-2,49 5-9 4,35-6-2-4,32-5 2 2,16-3 3-2,7 0-3 3,-22 0-1-2,-19 0-5 1,-21 0-6-2,-23 11 7 3,-11 9-10-2,-17 3 4 2,-13-1-9-4,-22-3 0 4,-2-2-1-2,-33-5-1 1,-26-3 0 1,-14-4-5-4,-33-1 4 5,-8 4 0-3,-29-6 0 0,-7 1 0 0,0 2 2 0,-4 4-4 1,-63 11-1-2,-46-3-1 3,-48-9-1-2,-43-8 1 1,-34 0 0-1,-23-20 1 0,-4-17 0 2,-15-2 5-2,6 2-3-1,9-1 5 2,0 1-6 0,8 6-2 0,16 11-1-1,4 8 1 0,28 7 0 1,12 5 2 0,30 0-2-2,29 0 0 3,24 0 1-1,24 0-2-1,18 0 1 0,27 0-2 1,13 0 2 0,24-3-7-1,4 0 2-1,4 3 2 2,0-7-2 0,0 0-4 0,35-10 8-2,55 1 1 2,49-1 5 1,46 5-4-2,53 10 1-1,19 2-2 3,8 0 6-2,-8 7-5 1,-12 23 6-2,-18 4-5 3,-12 7 6-2,-7-7-8 2,5-3 0-4,-5-6 0 3,14-5 0-1,8-11-2 2,-7-6 2-2,-17-3 1 2,-16 0 0-2,-31 0 2 1,-27 0-2-3,-32 5 4 3,-26-3-1 0,-30-2-3 1,-24 0 3-4,-7 0-4 3,-13 3-3 0,0 0-3 0,-30 6 3-1,-53-1-2 1,-62 7 5-1,-68-6 4 1,-36 4 2-2,-35-11 3 3,-11-2 12-2,11 0-2 1,6-2-4-2,14-18-1 2,6-3-4 0,13 9-8 0,16 4-2-2,23 3 0 2,9 7-1 0,16 0 1 0,17 0 2-2,21 0-1 2,22 0-1 0,21 0 1 0,23 0-2-2,19 0 0 3,31 0 0-2,14-3-3 1,10 1-1-2,3 2-3 3,0-5 1-2,0-4-3 2,38 1 7-4,28-3 3 3,52-1 3 0,46 4-3 1,73 4 2-4,81-1-2 3,47 2 4 1,21 3-1-2,-12 0-1-1,-50 0-2 3,-47 0-2-2,-28 0 1 1,-22 8 1-2,-20 1 0 2,-22-6 2 0,-15-3 1 0,-38 0-3-2,-29 0 1 3,-37 0 2-2,-38 5-2 2,-16-2-1-4,-12 1 0 3,-12 9-1 1,-94 7-2-2,-82 2-6-1,-88-8 9 3,-74-8 0-1,-29-6 7-1,-27-8 2-1,18-26 6 2,11-6 5 0,22 4-17 0,50 8-2-2,58 3 1 2,52 3 0 1,71 13-2-2,51 1-3 0,50 1-12 1,23-1-43-1,42-3-62 1,29 11-59-2,13 0-114 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2:41.882"/>
    </inkml:context>
    <inkml:brush xml:id="br0">
      <inkml:brushProperty name="width" value="0.05292" units="cm"/>
      <inkml:brushProperty name="height" value="0.05292" units="cm"/>
    </inkml:brush>
  </inkml:definitions>
  <iact:action type="add" startTime="4722">
    <iact:property name="dataType"/>
    <iact:actionData xml:id="d0">
      <inkml:trace xmlns:inkml="http://www.w3.org/2003/InkML" xml:id="stk0" contextRef="#ctx0" brushRef="#br0">8512 3426 350 0,'0'0'156'7,"0"0"-65"2,0 0 13-3,0 0-26 2,0 0-35-1,0 0 3 1,0 0 0-2,780-52 1 2,-619 52-2 1,-2 0-10-2,2 0 5-1,0 9 5 2,-4 13-12 2,-4 8-11-2,-8-3-7-2,-9 1-8 2,-24-6 2 1,-15-3-5-2,-20-1-3-2,-13-4 2 4,-21 1-1-1,-6-8-1-1,-17 1-1 0,-17-3 0 1,-3-1 0 0,0 0-1-2,0-4-7 0,-28 0-2 3,-44 0 5-1,-33-17 5-1,-35-9 0 1,-20 0 3-1,-18-4-2 1,-6-4 1-1,-16 6 2-1,-5 9-4 2,-12 8 1 1,0 11-1-1,15 0 0-2,18 0-1 2,20 0 0-1,19 0 0 1,28 0 0-1,5 0-2 1,27 0-8-1,9 0-10 1,15-4-5-1,18-8-4 0,20-4-7 1,5 2-4 1,14-2-30-3,4-8-45 2,0 19-73-1,0 2-75 1</inkml:trace>
    </iact:actionData>
  </iact:action>
  <iact:action type="add" startTime="30098">
    <iact:property name="dataType"/>
    <iact:actionData xml:id="d1">
      <inkml:trace xmlns:inkml="http://www.w3.org/2003/InkML" xml:id="stk1" contextRef="#ctx0" brushRef="#br0">18093 12227 9 0,'-4'4'112'5,"4"-3"11"3,-9-1-26-1,5 4-21 0,4-1-21 1,-4-1-10-2,1 1-5 2,-6-3-19 0,8 0-7 0,1 2-4-2,-3-2-6 2,3 0-4 0,0 0 0 0,0 0-5-2,0 0-19 2,0 0-24 1,0 0-53-1,0 0-48-3</inkml:trace>
    </iact:actionData>
  </iact:action>
  <iact:action type="add" startTime="37159">
    <iact:property name="dataType"/>
    <iact:actionData xml:id="d2">
      <inkml:trace xmlns:inkml="http://www.w3.org/2003/InkML" xml:id="stk2" contextRef="#ctx0" brushRef="#br0">17835 11999 591 0,'27'0'182'8,"3"0"-81"0,9-4 4-2,6-26-27 2,14-2-14 0,15-5 4 0,10 0-3-2,16 3 10 2,16 4-15 0,12-2-6 0,13 2-11 0,14 2-10-2,11-1-9 3,13 5-6-2,5-4-5 1,0-8-5 0,3 1 0-1,-13-5-5 1,3-4-1 0,-3-1 1-3,-6-6 0 3,6-3 0 0,-11-3 1 0,-2-4 2-2,-1-3-3 3,-5-6 0-2,-1-4 1-1,-1 7-3 3,-5 8 0-2,6 10 0 1,-6 14 1-2,-2 9-1 2,-14 6 1 0,-3 7-1 1,-25 1-1-3,1-1 1 1,-10-2-1 2,-3-2-2-1,-2-8 2-2,1-3-3 1,-6-5 1 2,-11-5-1-1,-7 8 1-3,-15 2 0 3,-3 3 2 0,-9 3-2 1,-9-2 0-4,1 4-1 3,-7 4-2 0,-5 1-1 0,-4 9 3-2,-13 5 0 3,-3 1 3-2,3 0 0 1,-3 0-2-2,0 0 3 3,0 0-2-1,0 0 0 0,0 0-5-2,0 0-2 2,0 0-3 0,0 0 2 0,-30 0 4-3,-26-2 2 4,-17-22 3-1,2-7 0 0,-24 0 0-1,0 1 1 0,3 2-1 0,-2 9 1 1,10 6-1 0,9 9 0-1,18 4-1 1,19 0-2-1,15 0-3-1,19 0 0 3,4 0 6-2,0 0 0 2,0 0-1-3,40 0-1 2,17 0-6 0,4 10 3-1,16 16 1 0,-6 4-1 1,3 13 3-1,-5 2 2 1,-2 0 1-1,-19 0 0 0,4-8 0 1,-22-7-1 0,-8-6 1-2,-10-7-1 3,-12-2 0-1,0 1-2 0,0 5 0-3,-23 1-1 3,-14-4 1 0,1-5-17 1,-2-5-43-4,8-5-23 3,1-3-55 0,6 0-30 0,23 0-161-2,0 0-351 3</inkml:trace>
    </iact:actionData>
  </iact:action>
  <iact:action type="add" startTime="38127">
    <iact:property name="dataType"/>
    <iact:actionData xml:id="d3">
      <inkml:trace xmlns:inkml="http://www.w3.org/2003/InkML" xml:id="stk3" contextRef="#ctx0" brushRef="#br0">23800 9537 399 0,'0'0'39'8,"0"0"31"-2,0 0 6 2,0 0 11 0,0 0-21 0,0 0-7 0,-326 212 2-1,307-139-5 2,19-3-11-3,0 0-7 0,22 0-11 2,33-14-14 0,20-15-3 0,10-28-6-2,-1-13 0 2,-5-12 0 0,-18-41-1 0,-9-11-2 0,-30-13 0-2,-22-6-1 2,0-14-1 0,-38-6-2-2,-31 2-26 2,-2 15-48 0,32 68-151 0,18 18-375-1</inkml:trace>
    </iact:actionData>
  </iact:action>
  <iact:action type="add" startTime="39221">
    <iact:property name="dataType"/>
    <iact:actionData xml:id="d4">
      <inkml:trace xmlns:inkml="http://www.w3.org/2003/InkML" xml:id="stk4" contextRef="#ctx0" brushRef="#br0">26420 15153 327 0,'0'0'149'8,"0"0"-28"0,0 0 1 1,0 0-25-4,0 0-27 3,0 0-14 0,0 0-9 0,308-93-7-2,-231 68-3 2,19-12 0 0,24-8-7 0,18-5 0-2,10-10 2 2,13-2-19 0,-2-2 0 0,-1 6 2 0,3-2-5 0,-2 3 0 0,2 2 0 0,3-2-6-2,4 1 3 2,16-4-5 0,-1-7 0 1,2-8 0-4,13-10 0 3,-1-4 0-1,-13-1-2 2,-6 8 0-1,-27 10-1-2,-18 15 1 1,-5 3 1 2,-8 3 2-3,-2-2-3 2,-3-3 1 0,-7-2-1 0,-2-2 0-2,2 2-1 3,-8-3 1-2,-3 11-4 1,-8 9 2-2,-7 7-2 3,-2 8 3-2,-19 13 0 2,-3 1 2-4,-12 5-1 3,-12 0 0 0,2 4-1 0,-13-2-1-2,0 3 0 1,-5-2-7 0,-1-2 8 1,-11 6-3-2,4-3 4 3,-7 3-1-2,-3 0 1 1,0 0-2-2,0 0-9 2,0-4-9 1,-39-9 8-2,-18-1 12 1,-17 1-4-1,-17-4 4 1,-12 5 2 0,-8 4-2-3,5 1 0 3,12 3 1 1,17-2-1-2,29 3 0 0,16 3 0 1,20 0-1-1,12-2-2 1,0 2 3 2,0 0 4-5,5 0-2 2,43 0-1 1,11 0-1-2,15 0-8 2,3 0 0 1,0 0 3-1,-6 0 4-2,-2 0-2 2,1 0 3-1,-12 0-1 2,-3 0 2-4,-17 2-1 3,-15 3 1 0,-3 5 1 0,-17 1 10-2,-3 15-12 3,0 9-1-1,-26 16 1-1,-21 9 3 2,1-2-3-4,1 0-1 3,9-7-5 1,11-11-6-3,6-14-22 2,3-13-39 0,12-10-38-1,4-3-78-1,0 0-137 2</inkml:trace>
    </iact:actionData>
  </iact:action>
  <iact:action type="add" startTime="40129">
    <iact:property name="dataType"/>
    <iact:actionData xml:id="d5">
      <inkml:trace xmlns:inkml="http://www.w3.org/2003/InkML" xml:id="stk5" contextRef="#ctx0" brushRef="#br0">32480 12727 362 0,'0'0'19'8,"0"0"35"0,0 0 42-2,0 0-24 2,0 0 34 0,0 0-31 0,-345 139-25-2,293-95-15 2,24 4 10 0,11 0-4 0,17 2 0-2,0 1-12 2,48-9-14 0,21-9-10 0,13-16-3-2,0-17 1 3,2 0-3-2,-4-30-4 3,-22-22 2-6,-15-6-1 5,-9-9 0-2,-28-1 0 2,-6-3-5-3,0 5-5 1,-40 6-17 2,-7 16-62-2,10 40-152 0,14 4-171 1</inkml:trace>
    </iact:actionData>
  </iact:action>
  <iact:action type="add" startTime="41637">
    <iact:property name="dataType"/>
    <iact:actionData xml:id="d6">
      <inkml:trace xmlns:inkml="http://www.w3.org/2003/InkML" xml:id="stk6" contextRef="#ctx0" brushRef="#br0">15823 9966 318 0,'0'0'203'8,"0"0"-50"-2,0 0-31 2,0 0-56 1,0 0-18-2,0 0-12-1,0 0-7 2,-442 415-3 0,305-255-1 0,-4 18-6-2,5 12-6 4,16 1-1-4,11-12-10 2,17-26-1-1,32-41 0 1,19-41-2 0,34-34 2-1,7-30-2 0,71-7 3 0,66-34-2 2,61-40 5-1,47-40-4-3,47-41 3 3,33-44-3 1,-6-26 10-2,-55 2-1-1,-70 43-5 3,-87 66 17-1,-63 70 5 0,-44 44 8-1,-67 97 16-1,-87 56 0 2,-63 46-40 1,-47 21-3-3,-1-5 1 2,23-8-5-1,42-25 3 1,56-36 1-2,50-45 0 3,55-45-3-1,39-48 0 0,93-8-2-2,95-79 14 1,114-49-17 1,95-72-3 0,48-76-2-2,13-53-7 2,-55-1-22 0,-100 63 13 1,-121 100 15-3,-81 110 6 1,-81 74 10 1,-45 129 8 0,-128 83 4-1,-98 68-14 1,-71 30 15-1,-32-16-14 1,15-32-7-2,55-57 4 2,62-62 18 0,82-62-6 1,83-55-10-4,85-43 2 3,156-63-7 0,120-74 15 0,121-73-18-1,55-81-5 1,21-48-7 0,-56 3-13-1,-87 65 7 0,-117 104 5 1,-108 103 13-1,-81 64 1 1,-52 87 6-2,-69 57 6 2,-88 45-11 1,-47 9 6-2,-17-12-4 0,4-27 0 0,30-38-1 2,46-33 5-2,47-35 5-1,58-31-3 2,36-22-6 1,74-4-3-1,77-56 9-2,86-39-10 2,63-32-6 0,25-32-4-1,-10 3-6 1,-50 29 4-2,-68 52 2 3,-61 64 10-1,-75 23 3-3,-61 98-3 4,-30 52-5-1,-93 42 5-1,-28 7 0-1,-10-22 0 2,12-46-1 1,24-44 0-1,37-38 1-3,38-35 0 3,47-22 0 0,27-28-4 0,93-50 4-2,60-38 4 2,68-30-1 0,49-36 1 1,37-43-4-2,24-27-2-1,-31 9-2 3,-42 55-6-2,-72 84 3 0,-83 95 7 1,-66 56 0-1,-61 98 0 2,-53 52 0-3,-88 27 4 2,-46 7 5-1,-28-10-1 1,8-15-2-2,13-30 7 2,46-35 2 1,44-44 1-2,47-48-10 0,44-46-6 0,31-23-1 1,102-74 1 0,70-56 13-1,75-56-13 1,58-45 0-1,43-48-5 1,12-18-7-1,-59 38-28 0,-96 91 1 2,-85 98 20-1,-90 90 19-3,-48 102 1 4,-28 57 0-2,-92 35 0 2,-38 11 12-3,-26-8 1 1,-14-12-8 1,4-24 0 0,28-31 3-2,41-35-1 2,45-42-3 1,44-31-1-1,36-22-2-3,64-2 1 3,79-64 6 1,63-46-8-1,46-55-2-2,19-48 0 1,-10-29-2 1,-33 2-11 0,-48 52 0-1,-72 60 7 1,-38 73 7-1,-54 57 0 2,-16 99 2-3,-70 62-1 1,-40 54 0 2,-41 18 4-1,-13-1-2-2,-17-2 1 2,0-19-4 0,14-11-1-1,14-24-3 0,32-27-4 1,21-34-43 0,24-42-99 0,76-73-51-3,2-19-277 3</inkml:trace>
    </iact:actionData>
  </iact:action>
  <iact:action type="add" startTime="43484">
    <iact:property name="dataType"/>
    <iact:actionData xml:id="d7">
      <inkml:trace xmlns:inkml="http://www.w3.org/2003/InkML" xml:id="stk7" contextRef="#ctx0" brushRef="#br0">25205 10255 301 0,'0'0'93'5,"0"0"40"3,0 0 16 0,0 0-24-1,0 0-26 0,0 0-24 2,0 0-9-4,-670 567-5 3,553-441-13 0,14-12-16 0,19-20-13 0,20-23-8-2,21-29-10 3,29-29 0-2,14-13-1 2,43-27-15-4,58-57 15 3,56-25 7 2,35-33-3-4,37-24 5 0,-4-5-5 2,-28 17 11 0,-52 38 1 0,-58 58 8-2,-54 54 9 2,-33 36 25 2,-59 88 1-4,-58 55-55 0,-40 28 2 2,-18 1-3 3,-4-16-3-5,7-22 0 0,27-25 0 1,32-34-6 1,46-40-3-2,50-45 5 3,20-22 0-2,95-52-33 1,75-48 37-2,64-36 0 2,71-40-1 0,70-48-1 0,8-37-1 1,-41 19 3-3,-92 56 0 1,-124 81 0 1,-97 105 1 1,-65 89 10-3,-127 96 13 2,-89 66-22 0,-68 18 1-1,-1-22 0-1,34-28-3 2,49-36 4 1,69-45-2-4,71-54-1 4,68-57 3-2,63-27-4 1,129-81-6 0,119-48 6-2,131-45 0 3,104-56 0-2,46-46-2 1,-36-4-4-1,-105 40-16 0,-132 77 2 2,-124 93 17-1,-95 70 3-2,-73 76 9 2,-100 90 15 0,-104 61-22-1,-94 31 5-1,-47-16-1 3,-13-25 1-1,21-39-4 0,63-47-1-3,82-44 9 3,92-44-8 0,100-43-3-2,100-6-9 3,124-68 9-1,94-32 6 0,48-25-3-1,28-37-3 0,-1-20-11 1,-50 11-2-1,-72 38-3 1,-91 51 2-1,-99 63 14 1,-81 35 3 0,-56 109-1 1,-121 67 6-3,-68 52-5 3,-52 13 5-1,-8-24-7-1,20-44 0 0,24-40 4 2,64-44-4-2,79-49-1 1,92-33 0-2,63-17 0 1,126-40-19 0,95-51 19 2,74-59 0-1,66-50-3-2,60-47 1 4,4-23-6-6,-33 28 5 5,-78 55-19-1,-126 74 2 1,-102 68 20-4,-80 45 1 2,-43 47 13 1,-71 75 7-1,-81 47-15 0,-50 27-2 2,-21-9-3-1,9-24-1-1,22-33 0 3,50-40 5-5,44-36-2 4,48-32 5-2,50-17 4-2,35-5 6 2,100-20-10 1,68-47 7 0,83-45-14-2,35-54-1 2,40-49-2-1,-3-25-7 1,-37 13-8 0,-63 50-1-2,-95 73 7 2,-78 56 11 0,-71 48 2-2,-18 56-1 3,-93 70 2-2,-44 43 0 2,-29 22 1-2,-1 0-4 0,10-17 1 1,37-30 2 0,35-39-2 0,47-47 1-1,37-35 1-1,5-23 0 3,79-12-2-4,62-42 10 3,66-18-10 0,48-13 3 0,13-2-3 0,-4 8 1-2,-29 14-1 3,-61 24-1-2,-74 21 0 2,-49 15-4-4,-51 5-2 3,-51 27-111 1,-77 29-88-2,28-18-18-1,-10 1-197 3</inkml:trace>
    </iact:actionData>
  </iact:action>
  <iact:action type="add" startTime="45021">
    <iact:property name="dataType"/>
    <iact:actionData xml:id="d8">
      <inkml:trace xmlns:inkml="http://www.w3.org/2003/InkML" xml:id="stk8" contextRef="#ctx0" brushRef="#br0">24213 12967 156 0,'0'0'126'7,"0"0"-1"0,0 0-25-1,0 0 14 2,0 0 5 0,0 0-47-2,0 0-22 2,118-116-7 0,-118 116-26 0,0 15-1-2,0 12-10 2,0-5 1 0,-9-5 2 0,9-12 22 0,0-1 29-2,0-4 18 2,0 0-6 1,0 0-17-4,0 0-15 3,0 4-5 0,0 18-4 1,-25 20-9-2,-18 27-2-1,-18 25-18 2,-19 12 3 1,-12 10-5-1,-3-1 1-3,-3 2-1 4,2-4-1-1,16-12 1-2,20-17 1 2,19-25-1-1,28-22-2 2,13-29 2-4,81-8-25 4,58-39 16-2,53-50 9 1,38-44 2-2,21-33 0 2,-11-7-2 0,-38 20 0 1,-70 42 0-4,-57 50 0 4,-57 61 1-2,-18 27 9 1,-98 88 12-2,-65 61-13 3,-72 36-4-2,-32 8 1 2,-7-6-6-3,28-16 0 2,46-35 0-1,62-45 0 2,71-48 2-3,67-44-2 2,102-26-1 0,101-34-9-1,95-59 9 1,79-51 1-2,57-68-4 3,60-74-7-1,12-28-9-2,-60 30 7 1,-115 82-4 1,-134 98 15 1,-117 85 2-1,-80 38 11-3,-86 107 25 3,-115 80-33 1,-108 67-2-1,-75 35-1-3,-28 8 1 3,21-13 1 1,52-31 0-3,75-55 9 1,87-66-7 1,93-69-3 1,90-80-1-4,168-34-20 4,111-114 20-1,133-83-6 0,92-85 5-1,55-66 0-1,-5 1-1 3,-99 59 2-2,-144 108-9-1,-139 106 8 3,-101 75 1-1,-54 31 5 0,-27 34 11-3,-92 69 0 3,-49 56-10 0,-69 36-3 1,-27 19-1-3,-7 3 3 2,8-16-5-1,34-29 0 2,57-39 0-3,53-51 1 1,65-41 0 2,34-38-1-1,108-6-18-2,67-66 16 1,65-36 2 1,36-36-2 0,11-22 2 0,-2-22-1-2,-23 0-4 2,-47 27 0 0,-62 51 5 1,-75 53-2-3,-65 54 2 1,-33 66-1 2,-99 83 1-3,-49 58 5 1,-35 25-2 2,0-11 0-2,-2-30 1 1,38-45-2-2,30-39-1 3,51-49-1-1,53-32 1-3,40-26-2 4,107-48-8-1,51-50 9 0,71-46 2-2,56-43-2 1,50-44 0 2,74-42-1-2,13-13-1 0,-41 38-3 0,-107 77-4 1,-127 87-8 0,-110 84 17-1,-51 62 3 0,-135 115 12 2,-76 87-11-2,-79 57 6-1,-36 7-6 3,12-25-4-1,46-44 2 0,50-57-1-1,65-56 9 0,76-64-2 0,52-45 1 2,58-37 10-2,112-20-11-1,81-69 1 2,78-61-8 1,62-58-1-4,47-53 0 3,23-35-3 0,-41 10-11 0,-72 52-18-2,-106 86-7 2,-106 77 26 1,-82 71 13-1,-41 63 2-2,-101 93 3 2,-63 75-4-1,-45 36 6 1,-15-3-4-2,2-25 5 2,25-39-1 0,45-48 0 0,55-57-1-2,55-48 2 2,52-38-8 0,33-9-4 0,94-62 4-2,74-48 11 2,60-49-7 0,43-44-4 0,35-44-2-2,21-15 1 2,-14 24-6 0,-54 41-9 0,-79 67 2-2,-76 63 14 2,-84 45 0 0,-35 22 0 1,-12 20-3-4,-41 49-5 3,-38 29 8 0,-17 16 0 0,-5 1 0-2,1 2-4 2,7-6 2 0,12-10-18 0,12-22-44-1,7-24-50 0,42-55-60 1,18 0-298 0</inkml:trace>
    </iact:actionData>
  </iact:action>
  <iact:action type="add" startTime="47117">
    <iact:property name="dataType"/>
    <iact:actionData xml:id="d9">
      <inkml:trace xmlns:inkml="http://www.w3.org/2003/InkML" xml:id="stk9" contextRef="#ctx0" brushRef="#br0">6041 13199 358 0,'0'0'164'8,"0"0"-40"0,0 0 1 0,0 0-51-2,0 0-15 2,0 0-26 0,0 0-6 0,-505 701-13-2,505-697-3 3,0-4 25-1,61-24-16-1,42-40-3-1,40-35-6 2,55-30-3 0,16-23 0 0,-7-2 1-2,-25 21 10 4,-65 43 1-3,-53 45 16 2,-35 37 8-4,-29 8-2 3,-41 76 21 0,-68 47-32-1,-38 37-31 0,-35 12 3 0,1-7-3 1,9-19 1 1,31-22 0-3,50-31-1 2,39-37 4 0,34-39 0 0,28-17 6-2,98-54-9 2,71-38 16 0,82-35-13-1,64-31-4-1,37-29 2 3,9-23-2-2,-41 15-7 2,-94 47 0-4,-91 69 4 3,-93 79 3 0,-52 40 0 0,-120 95-5-2,-85 55-1 2,-89 30 6 1,-44 14 1-2,-4 10 3 1,19-12-3-2,65-19-1 3,74-36 1-2,71-66 5-1,91-64-2 2,73-47 8 1,140-47 4-1,119-69-8-2,80-53-8 1,61-58 0 2,14-56-5-1,-40-10-10-3,-80 37 5 3,-104 71-13 1,-120 93 1-1,-86 85 19-2,-61 46 2 1,-130 111-17 1,-89 63 15 1,-70 36 3-3,-27 8 0 1,-6-18 1 2,20-23 1-1,62-19 0-2,57-32-2 2,83-47 1-1,98-41 4 2,56-51 10-3,146-26 3 2,82-37-13 0,56-56-5 0,39-28-2-2,-9-20-5 1,-33-10-3 1,-35 1 4 0,-74 22 2-2,-76 31-7 3,-63 48-8-2,-61 49 12 2,-58 42-12-3,-82 67 3 1,-65 36 16 2,-40 31 2-2,-27 11 0 1,4 8-1-2,7-7 3 3,30-15 13-2,63-28 3-1,51-49-3 2,73-42-1 1,60-50-9-2,129-18-2-1,80-71-1 2,97-37-4 0,67-58-4 0,64-60-1-1,42-65-4 0,-16-42 6 1,-57 15-10 1,-92 61-26-3,-105 84 23 1,-88 95 16 2,-77 64 0-2,-60 30 5-1,-19 91 2 2,-85 57 0 1,-54 51-6-1,-45 30 2-2,-38 11-1 2,-8-6 0-1,15-23 2 2,49-36-4-4,56-53 0 3,65-55 0 1,64-42 7-2,80-27 18 0,101-32-21 0,81-55-4 2,56-45 1-1,46-41-1-2,31-50-4 1,23-25 4 2,-30 4-8-1,-66 43-8-2,-112 73 8 2,-110 84 8 0,-88 49 7 0,-29 105 1-2,-91 53 8 1,-48 27-15 3,-28-1-2-4,1-26 0 1,11-24 1 0,37-28 0 2,42-14 0-2,36-33 3 0,37-27 1 0,20-20 3 1,44-17 17 0,69-17-24-1,52-52-7 0,51-35 7 2,42-32 5-1,29-36-4-3,16-25-1 4,-6 0-4-2,-43 25-13 1,-70 54-4-1,-76 56 15 0,-64 45 6 1,-44 17 0 0,-9 60 8-2,-70 41-5 2,-39 37 0 0,-28 22-1 0,-12 5 1-2,-3 2 0 2,1-16-1 0,20-25 4 0,33-29 0-1,40-38-3 0,44-32 5 2,23-21 1-2,16-6-9-1,76-58 13 2,40-39-11 0,32-25-1 0,14-21-1-2,-5 12-2 2,-25 25-6 0,-35 38-5 0,-54 42-24-2,-54 26-15 2,-24 77-35 0,-78 29-107 0,26-32-97-2,-19-13-173 2</inkml:trace>
    </iact:actionData>
  </iact:action>
  <iact:action type="add" startTime="48777">
    <iact:property name="dataType"/>
    <iact:actionData xml:id="d10">
      <inkml:trace xmlns:inkml="http://www.w3.org/2003/InkML" xml:id="stk10" contextRef="#ctx0" brushRef="#br0">6549 15249 534 0,'0'0'182'6,"0"0"-32"2,0 0-42-2,0 0-63 2,0 0-11 0,0 0 13 1,0 0-18-3,-735 693-9 1,593-518-10 1,22-29-4 0,36-40 1-2,35-44-4 2,37-45-3 0,12-17 0 0,93-59-28-2,63-45 28 2,66-36 5 2,42-25-5-2,33-8 1-2,-16 22 0 2,-59 38 0 1,-68 51 3-2,-85 48-3-1,-58 14 5 3,-11 44 0-3,-95 54 8 1,-45 36-10-1,-47 31-4 2,-26 18 2 1,-5 7-2-2,33-6 1 0,25-23 2 0,43-38 9 2,50-48 12-2,43-31-2 0,28-44-5 1,109-10-11-1,71-57 0 1,67-36-6-1,58-30 0 0,25-43 0 1,22-28 0 0,-36 11-3-2,-77 37-4 2,-98 70 7 1,-71 61 0-1,-74 25 0-2,-65 87-7 1,-87 53 7 2,-60 52 2-2,-57 16 0 0,-14 2 0 1,-14 1 0-1,26-12-1 1,39-19 2-2,68-27 15 2,64-52 12 0,77-46 9 1,56-43-26-4,122-12-7 3,97-57-2 1,67-64-4-2,42-64-8 0,41-64-2 1,9-47-8 0,-19-10 4-1,-70 50 4-1,-105 82-2 2,-97 93 8 2,-89 74 4-3,-38 38 0-2,-106 98 2 3,-59 66-2 0,-58 41 1 1,-27 12 0-4,5-5 1 4,19-16 0-2,40-17 20 1,47-29 9-1,56-35 5 0,39-44-12 1,51-42-8 0,41-36-3-1,99-24-13 1,75-34-9 0,62-69 4-1,47-48-2-1,26-69-5 3,21-59 10-1,-20-46-5 0,-54-9-2-3,-78 53-13 3,-88 81-13 1,-78 95 12-2,-50 92 22-1,-11 51-13 2,-92 109 6 0,-58 68 8 0,-45 48 4-2,-31 27-1 2,-10-16-3 0,3-23 0 0,30-43 3-2,32-48 13 2,46-47 9 0,62-46-4 0,42-40-3-1,29-27 4 0,118-15-6 2,74-67-13-2,81-42-3-1,57-56 1 2,23-53-1 0,23-53-2 0,-16-16-9-2,-57 38-10 2,-84 77-8 0,-96 88 12 0,-71 76 17-2,-52 34 0 2,-29 93-3 0,-69 62 3 0,-44 53 2-2,-27 25-2 2,-7-10 0 0,12-32 1 0,23-36 0-2,37-51 3 2,43-41-3 1,32-41 4-1,29-25 5-2,30-8-10 2,75-50 6 0,51-48-6-1,52-51 0-1,50-48 3 2,39-50-1 1,29-39-2-1,-3 5 0-3,-61 61 0 3,-89 80-11 1,-102 92 9-2,-71 68-1-1,-70 126 6 2,-101 81 5 0,-63 62-7 0,-38 16 2-2,9-39-3 2,37-60 0 0,46-51 0 0,59-66 0-1,52-42 2 0,46-33-2 2,23-14 0-2,97-31-16-1,46-44 16 2,70-35 5 1,48-39 0-2,29-36-2 0,35-27 1 0,-8-7-2 1,-47 29-2 0,-69 52-2-2,-89 59-3 2,-60 54 5 1,-42 25 2-1,-10 62-2-3,-43 61-7 3,-40 49 7 1,-38 30 4-1,-20 1-3-3,-5-18-1 3,-5-24 0 1,23-33-2-2,18-27-6 0,36-19 3 0,25-23-1 2,40-22 6-1,9-20 3-3,2-17-3 3,57 0-17 0,25-32 3 0,20-29 12-1,12-15-15 0,-16 6-19 2,-18 10-33-2,-66 41-72-1,-12 14-169 2</inkml:trace>
    </iact:actionData>
  </iact:action>
  <iact:action type="add" startTime="50726">
    <iact:property name="dataType"/>
    <iact:actionData xml:id="d11">
      <inkml:trace xmlns:inkml="http://www.w3.org/2003/InkML" xml:id="stk11" contextRef="#ctx0" brushRef="#br0">14642 15656 560 0,'0'0'165'9,"0"0"-39"-3,0 0-25 1,0 0-56 0,0 0-18 1,0 0 0 0,0 0-17-2,-707 744-4 2,578-589 3 0,17-22 1 0,27-39 13-2,41-32-11 2,33-38-9 0,15-24-3 0,100-25-13-2,56-52 13 4,64-38 4-3,47-31-3 3,37-31 6-5,15-16-3 3,-13 8-2 1,-59 37 6 0,-80 56-2-5,-81 55 9 4,-52 37 36-1,-38 67 46 2,-61 66-64-4,-76 43-28 3,-32 36-1 2,-24 3-3-2,9-3 1-2,20-8 0 3,29-21 2-2,32-32-1 0,43-45-2 0,48-49 2 0,41-42-1 0,94-15-2 1,68-42 0-2,78-53-3 3,51-47-2-1,50-40-1 1,50-54 1-4,2-28 5 4,-57 16 1-1,-94 52-1 0,-110 78-5-3,-102 74 5 3,-59 44 4 0,-36 91 12-2,-100 75 18 0,-73 68-28 2,-68 38-2 0,-28 9-4 0,-6-20 0-2,40-27 0 2,47-27 1 1,57-51 15-2,78-50 18-1,50-49-21 2,39-44-10 0,100-13-3 0,84-41 0-2,93-49 0 2,61-46 0 1,32-52 0-2,31-62-1-1,18-56-3 2,-17-26-4 1,-62 31-14-1,-92 84-10-3,-107 98 13 4,-88 90 19-1,-53 48 4 0,-43 93 14-2,-75 67-11 2,-42 42-6-1,-45 43 1 2,-25 5 0-3,2-9-1 1,6-27-1 2,19-39 5-2,41-50 2-1,43-53-3 2,50-44-1 0,54-31-1 0,15-16 13-1,91-31-15 1,62-48 2 0,39-39 0-1,49-33-1-1,33-52-2 2,46-50 0 0,7-33-3 0,-17 1-2-1,-75 66-18 0,-92 84-10 2,-89 90 24-1,-54 62 8-2,-28 107 4 1,-82 73 3 2,-44 57-3-2,-40 18-2-1,-22-18 0 2,15-34-2 1,22-34 2-4,39-40 4 3,40-27-3 1,36-45 6-1,41-26 1-1,23-34 12-1,27-14 5 2,79-25-24 1,45-54-1-1,59-47 3-2,31-37-3 1,28-42 1 1,52-51-1 0,-10-16-3-2,-40 11-9 2,-66 66-45 0,-95 91-5 0,-70 94 42-1,-40 57 16 0,-58 116 4 1,-59 78-11 1,-58 29 11-2,-14-11 5 0,-5-42-4 1,30-64 0-3,44-45 2 3,46-43 3 0,46-38 6 0,28-27 1-2,42-8-6 3,82-63-6-1,48-21-1 0,34-36 11 1,32-27-9-4,23-38-2 3,23-22-3 0,13-1-1-1,-36 40-2-1,-80 71-18 2,-84 77 21 1,-77 38 3-2,-21 105 0-1,-90 61 4 2,-34 31-1 1,-32 1 3-2,12-35-5-1,21-28 0 2,21-39 0 1,32-25 4-2,32-30 0 0,32-32 6 0,7-19-1 2,18 0-8-1,55-27 6-2,40-40-8 1,48-29 4 1,20-36-4 0,35-37 0-1,9-28 0 0,-8 4-4 2,-36 30-11-4,-63 58-6 4,-56 64 11-2,-53 41 10 2,-9 45 0 0,-57 69-6-5,-31 41 5 4,-33 17 2 1,-2-19-1-2,6-31 1-1,17-32 2 3,23-28-3-1,32-29 2 0,26-16 3-3,19-17 2 3,0 0-7 1,60-47-5-2,40-41 5-1,24-35 4 2,30-35-1 0,5-18-3 0,7-2-1-1,-10 9 1 1,-31 46-5-1,-45 47-10 1,-56 62 9-2,-24 48 4 2,-43 109 4 1,-56 77 5-2,-41 29 1-1,-11 0-8 2,-6-32-5 0,-1-44-14 0,12-47-44-2,-8-40-32 2,111-86-52 0,5-2-173-2</inkml:trace>
    </iact:actionData>
  </iact:action>
  <iact:action type="add" startTime="53838">
    <iact:property name="dataType"/>
    <iact:actionData xml:id="d12">
      <inkml:trace xmlns:inkml="http://www.w3.org/2003/InkML" xml:id="stk12" contextRef="#ctx0" brushRef="#br0">8909 11965 273 0,'0'0'125'7,"0"0"-48"-1,0 0 12 2,0 0 19 0,0 0-13 0,0 0-6-2,0 0 0 2,-23 26-7 0,23-22-5 0,0-4 7-2,0 0-6 2,0 0-11 0,0 0-13 0,25 0-12 0,23-4-19-2,12-24-6 2,14-15 8 0,23-13 2 2,17-8 9-5,7-3-7 2,2 3 3 2,1 2-6-3,-5 10-4 2,-3 4-9 0,-12 6 2 0,9 2-3-1,-3-2-3-1,8 2-3 3,3-12 1-2,13-7-3-1,2-2-1 2,-4-7 1 0,0 10-2 0,-21 4 3-2,4 9 0 2,-12 8 4 0,-2 10-4 0,-1 1-2-2,3-5 0 2,-1-3-1 0,8 0-2 0,-7 1 2-2,-6 2 1 3,-6 5-3-2,-2 4-2 2,-11 5 1-2,-7 3-1-1,1 0 2 2,-8-3 0 0,0 0-1-2,5-8 0 2,-5-3 0 1,4-6 1-1,9 0-1-2,-13-1 1 1,6-1 0 2,-7 9-1-1,0-4 2-1,-2 8-2-1,2 5 2 2,-5 0 0 0,2 4-1-1,-7 9 0 1,-9 2 0 0,-5-4 0 0,-9 7 1-3,1-5-1 4,-8 3-1-1,-10-1-1 0,-9 0 1-3,-1 3-1 4,-3 0 1-1,0 0-6-1,0 0-3 0,0-5-12 1,-20-4 1-1,-26-5 18 1,-8-4 3-1,-5-1-1 0,-5-1 1 1,6 2-1 0,1 1-9-2,11-1 5 3,5 4-1-1,8-1-8 0,13 5-1-3,10 2 3 4,1 2-7-2,9 0 1 1,0 3 7-2,0 1 3 2,0 2 8 0,0 0 0 0,0 0 4-2,11 0-1 2,21 0-2 0,18 0-1 1,6 0 1-4,8 11-1 4,0 0 0-2,0 1 1 1,5-1 1-2,-9-1-2 4,-13 2 1-4,-3 3 0 4,-6-5 1-6,-15 2-1 5,-10 0 2-2,-13 3 0 1,0 15 1-1,-13 6-4 1,-28 14 0 0,-5-3-2-1,-8-4 2-1,6-4 0 2,12-10-2 0,11-12 0 0,9-7-8-1,14-10-50 1,2 0-50-1,0-31-14 2,30-27 24-4,0 24-81 4,7 5-240-2</inkml:trace>
    </iact:actionData>
  </iact:action>
  <iact:action type="add" startTime="55029">
    <iact:property name="dataType"/>
    <iact:actionData xml:id="d13">
      <inkml:trace xmlns:inkml="http://www.w3.org/2003/InkML" xml:id="stk13" contextRef="#ctx0" brushRef="#br0">14161 9510 467 0,'0'0'151'8,"0"0"34"0,0 0-78-2,0 0-22 3,0 0-29-2,0 0-18 1,0 0-15-2,167 13-10 2,-127-13-2 1,-4-25-8-2,5-7 0-1,-5-3-2 2,-11 8-1 0,-6 9 1 0,-15 6 0-2,5 10-1 2,-9 2 0 0,3 0 0 0,-3 0 0-2,0 0-2 2,0 12-1 0,0 23 3 0,-12 14 0-1,2 10 0 0,-3 8 1 1,-5 0 2 1,11 6 1-4,-6-3 0 3,3 4 1 1,-3-3-3-1,9-7 3-3,-9-4-2 3,7-11 4 0,-4-12-3 0,2-12-1-2,-8-15-3 2,6-6 0 0,-23-4-2 0,-8 0 0-1,-2 0 2 1,-14 0 0 0,-1-14-2-1,9 4 1-1,11 3-2 4,15 7 1-4,15 0 2 3,8 0 0-3,0 0 6 2,31 0 10 0,14 0-5-1,19 0 9-1,12 0-1 2,5 0 9 1,6 0-8-1,7 0-6-3,2 0-9 4,-15 0 1-2,-18 0-5 1,-22 0-1-2,-21 0-2 3,-20-3-33-1,-8-2-193-1,-29 2-694-1</inkml:trace>
    </iact:actionData>
  </iact:action>
  <iact:action type="add" startTime="56272">
    <iact:property name="dataType"/>
    <iact:actionData xml:id="d14">
      <inkml:trace xmlns:inkml="http://www.w3.org/2003/InkML" xml:id="stk14" contextRef="#ctx0" brushRef="#br0">17931 15030 448 0,'0'0'210'7,"0"0"-46"1,0 0-41-2,0 0-21 2,0 0-20 1,0 0-6-2,347-223-14-1,-260 191-7 2,13 2-7 0,10-1-11 0,-3 4-2-1,10-1 2 1,1 2-8 0,8-2 2-1,4-4-5 0,15 0-2 2,2-8-5-3,6-2-4 2,-9-3-6-1,-4-3-5 1,-13 3 1-1,2 3 0 1,-9 3 4-2,-3 2-3 2,-7 0 2 1,5-2-3-1,-5-4-3-3,5-5 0 4,-2-2-1-2,-6-1 0 2,-7 5 0-4,-13 3 0 4,3 6-1-1,-10 4 2-1,-12 2-2-1,-5-7 1 3,4 6 0-1,-7-5-1-1,0-2 0-1,-4-1 0 2,3-5 1 1,0 1 0-1,-5-5-2-2,3 7 1 2,-17 9 0-1,-4 2 0 1,-1 3-2-2,-1-1 1 3,5 2-3-2,1-2 4 2,1 4-1-3,-5 0 0 2,5 3 1-1,-1-1 0 2,2-1 0-4,-1 6-1 4,-8-1 1-1,-5 2 0-1,-4 2 0-1,8 2 0 2,-7-3 0 1,7 0 0-2,-8 1-1-1,3 2 1 2,-3 2-1 1,-5 2 2-2,-6 7-1-1,-9 2 0 3,5 0-1-2,-9 0 0 1,0 0-3-2,0 0-13 2,-36 0-3 1,-13 0 18-1,-18 9 1-3,-1-7 1 3,-6 0 2 0,-9-2-2 0,12 3-3-2,9-3-3 2,14 0-4 0,12 0-4 1,16 0 4-3,15 0-4 2,5 0 6 0,0 0 5-1,5 0 2-1,50 0 0 3,10 0-2-1,-4 0 2-1,14 0 1 0,-10 2-1 1,8 15 2-1,-14 4-1 2,-8-2 1-3,3 1-1 1,-14-3 1 1,-12 0 1 0,-8 2-1-1,-7 4 0 1,-13 4 2 0,0 5-2 0,-17 4-1-3,-24 5 0 3,5-9-1 1,13 0 1-1,-2-10-1-3,9-7-4 3,13-5-11 0,3-10-30 0,0 0-25-2,0 0-44 2,20-22-67 0,4 2-90 2,-1 0-485-4</inkml:trace>
    </iact:actionData>
  </iact:action>
  <iact:action type="add" startTime="57279">
    <iact:property name="dataType"/>
    <iact:actionData xml:id="d15">
      <inkml:trace xmlns:inkml="http://www.w3.org/2003/InkML" xml:id="stk15" contextRef="#ctx0" brushRef="#br0">23033 12677 406 0,'0'0'145'4,"0"0"30"5,0 0-45-1,0 0-41-1,0 0-35 0,0 0-25 0,85 0-3 1,-51-14 2 0,0-11-4-2,0-7-6 2,4-2-5 1,-2-1-6-2,4-2-2-1,-7 3-4 2,-9 9 0 0,-8 10 0 1,-8 8 0-4,-5 7-1 3,-3 0 0 0,0 0 1 0,0 7 0-2,0 38 13 2,-3 17-9 0,-15 9-4 0,8 4 2-1,-6-2 3 1,3-3 0-1,6-9 1 2,-9-14-1-4,12-8 0 3,-12-6-6 1,8-6 1-1,-6-5-1-3,-2-8 0 3,-3-1 0 0,-6-4 0 1,-11-1-1-4,4 0 0 3,-4-1 1 0,4-2-2 0,12 1 2-1,11-4 1 1,6 2-1-1,3-1 0 1,0-3 2-2,0 0 1 2,0 0 4 1,5 0 11-2,34 0 3 0,17 0-2 0,10-3 1 1,10-7-6 1,8 8 4-4,-1-1 1 3,-6 3-11 0,-10 0-5 0,-27 0-3-2,-22 0 0 3,-18 0-31-2,0 0-159 1,-24 0-466-2</inkml:trace>
    </iact:actionData>
  </iact:action>
  <iact:action type="add" startTime="58627">
    <iact:property name="dataType"/>
    <iact:actionData xml:id="d16">
      <inkml:trace xmlns:inkml="http://www.w3.org/2003/InkML" xml:id="stk16" contextRef="#ctx0" brushRef="#br0">26741 17776 378 0,'0'0'401'6,"0"0"-243"2,0 0-51 0,0 0-11 0,0 0-38-2,0 0-1 2,0 0 7 0,486-176-5 0,-399 145-7-2,3-7-2 2,10-5-3 0,17 0-4 0,6-4 4-2,22-2-9 2,12-5 0 0,7 2-10 1,-3 5-4-4,-8 7-1 4,-21 9 0-2,-3 6-1 2,-17 0-3-4,1 0-1 4,-3-7-8-1,2 2-3 0,15-4 0-2,2-5-3 2,-1-1-1 0,-5-1-3-1,-13-2-1 0,-10 1 1 0,-7 0 2 1,-2-1 1 0,6 2-1-2,-11-8-1 3,12 7 0-2,-9-8-1 2,5-1 1-3,2 1-1 1,-8-1 1 2,5 6-2-1,-13 9 2-2,1 3 1 2,-4 4-2-1,-14 9 1 2,4 3 0-4,6-5 0 4,-5-1-1-2,4-1 1 1,-20 0-2-1,-5 8 1 1,-21 4 0 0,-10 4-1 0,-12 6 1-3,1 2-5 3,-5 0 4 0,0 0-5 1,0 0-2-4,0-3 3 4,0 3-1-2,0 0 6 2,0 0 0-4,0 0 2 3,0 0-2 0,0 0 0 0,0 0-1-2,0 0 1 3,0 0-1-1,0 0 1 0,0 0 0-3,2 0 0 3,4 0 1 0,-6-4-1 0,5 2-1-2,-5-4 1 3,7-2-3-2,7-3 2 1,1-4-4-1,-2-1 0 1,1-1-3-1,-1 3 2 2,-2 2 2-4,-3 4 1 4,-3 3 1-2,-2 5 1 1,-1-4-2-1,0 4 1 1,-2 0-2-1,0 0-5 1,0 0-4-2,0 0 0 3,0 0 0-1,0 0-8-1,-12-8-12-1,-24 0 13 3,-21-4 18-2,10 2 1 1,-13 1-1-1,4-1 1 0,2 3 0 1,8 3 1 0,5 2-5-1,11 2 3 1,6 0-1 0,14 0-1 0,0 0 1-3,10 0 2 4,0 0 1-2,0 0 0 1,0 0 5-1,0 0-2 0,0 0 3 1,25 0-1 1,23 0-5-4,13 17 0 4,7-2 0-2,4 2 0 1,-1-4 1-2,-4-1 0 2,-3-2-1 0,-21 0 1 0,-2-3-1-2,-8 3 0 3,-14-3 1-1,-9 5-1-1,0-1 0-1,-10 0 0 2,0 2-1 0,0 8-3 0,-9 1 3-2,-18 7-3 3,-6 4 4-1,2-1 0 0,-7 1 1-3,15 0-1 5,-6-2 1-4,12-3 0 2,7-3-1-1,7-3 0 0,3-3 0 1,0-4-5 0,0 0-34-2,3-4-69 3,40-11-27-2,-18 0-43 1,8 0-189-1</inkml:trace>
    </iact:actionData>
  </iact:action>
  <iact:action type="add" startTime="59888">
    <iact:property name="dataType"/>
    <iact:actionData xml:id="d17">
      <inkml:trace xmlns:inkml="http://www.w3.org/2003/InkML" xml:id="stk17" contextRef="#ctx0" brushRef="#br0">32183 15673 443 0,'0'0'142'5,"0"0"9"3,0 0-31 0,0 0-38 0,0 0-20-2,0 0-8 2,0 0-33 0,127 0-2 0,-80-14-4-2,-5-15-2 2,-2-2-4 0,1-8-4 0,-5 0-4-1,-13 5 0 1,-1 6 0-1,-15 11-1 1,5 5 1-2,-12 11 0 2,0 1-1 0,0 0 2 0,0 0 6-2,0 8 28 2,0 36 27 0,0 24-55 0,0 7-3-2,-12 7 1 2,5-3 0 3,3-8 4-6,-9-4 1 2,8-14-2 0,-9-8-8 2,5-12 1-2,-2-10-2-1,2-2-1 3,-10-6 0-1,-10 0-2 0,-11 2-1-2,-11-6 1 2,-6-2 3-1,-4-1-3 1,-11-6 1-1,8 5 1 0,8-2 0 1,11 3-1-2,13-4 1 2,17-3 0 1,5 3 1-2,10-4 3 0,0 2 4 0,18 4 25 2,41-1 43-1,34 5-46 0,8 0-9-3,11-3 23 4,-1-2-15-1,-13 0 5 0,-26-2-9-3,-15 1-7 3,-21-2-10 0,-17 1-7 0,-18 2 0-1,-1-2-18 0,-1-3-71 1,-63 0-109 0,25 0 9-2,-11 0-149 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2:41.882"/>
    </inkml:context>
    <inkml:brush xml:id="br0">
      <inkml:brushProperty name="width" value="0.05292" units="cm"/>
      <inkml:brushProperty name="height" value="0.05292" units="cm"/>
    </inkml:brush>
  </inkml:definitions>
  <iact:action type="add" startTime="1884">
    <iact:property name="dataType"/>
    <iact:actionData xml:id="d0">
      <inkml:trace xmlns:inkml="http://www.w3.org/2003/InkML" xml:id="stk0" contextRef="#ctx0" brushRef="#br0">24716 10946 424 0,'0'0'260'5,"0"0"-184"2,0 0 6 2,0 0-13-1,0 0-30-3,0 0-16 3,0 0 9 1,-226 15-4-1,171-8-3-3,10 1 1 3,-7-3 7 0,9 5-2 1,-2-5 8-3,5 0-7 1,4 2-2 1,12-2-7 0,5 7 0-2,1 10-1 3,5 14 7-1,9 20 11 0,1 13-1-2,0 9-14 3,-6 9-4 12,8 9-3-20,1 8-6-1,0 11-6 7,0 9-1 1,0 7-1 0,0 7 1-2,0 0-2 2,0 7 2 0,-7 1 3-1,4 0 2 0,0 4 0 1,-3-2-6 0,6 10-3 0,0 14 1-2,0 7 0 2,0 4-2-1,0-3 0 2,0-8 0-3,-7-15 2 2,-8-16-2-1,-1-14-1 1,2-8 1-1,-5 6 1 2,2 4-1-2,-1 3 1 1,4-3-1-2,7 0 0 2,-6 1 1 0,4-4-1-1,-3 7 0-1,8-2 0 3,1-1 0-1,-1 1 2 0,-2-10-2-3,-1-9-1 5,-1-7 1-3,-5-7 1 1,8 0-1-2,-6 4 0 2,4 0 0 0,4-5 1 0,-7-1-1-2,6 3 0 1,-2-7 0 2,-4 0 1-1,4-6-1-1,-1-22 0 0,-3-8 0 1,7-17 1 0,1-5-1-2,-9-6 0 3,11 6 0-1,0 5 1 0,0 6-1-2,0 14 0 2,0 12 2 1,0 13-4-2,0 5 4-2,0 2-1 4,8-21-1-1,-3-2 0 0,-5-23 0-2,0-21 0 2,0-1 0 0,3-20 0-1,1 1 1-1,2 6-1 2,1-5 2-1,-7 5-2 2,7-8 1-4,9 9 1 5,7-5 1-3,11 2 1 1,22 6 3-3,8 1-2 4,10 1-3-2,0-4 0 3,-2 1-2-5,-11-4 4 3,-14-7-3 0,-14-2 1 0,-5 6-2-3,1-6 0 3,2 0 0 0,3 6-4 2,9-6-5-3,12 0-38 0,-17 0-35 2,-35 0-43-2,-3 0-172-2</inkml:trace>
    </iact:actionData>
  </iact:action>
  <iact:action type="add" startTime="3629">
    <iact:property name="dataType"/>
    <iact:actionData xml:id="d1">
      <inkml:trace xmlns:inkml="http://www.w3.org/2003/InkML" xml:id="stk1" contextRef="#ctx0" brushRef="#br0">24134 11480 366 0,'0'0'127'7,"0"0"-10"2,0 0 10-3,0 0-69 1,0 0-21 1,0 0-8-2,-124 33 6 2,97-49 21 0,-1-7 1 1,-6 1-10-2,-7-1-8 0,-2-1-14 1,-1-6-11-1,-7-1-2 0,8-4-3 0,2-8 1 2,2-8 5-2,12-8 1-1,-4-5 3 2,8-7 0 2,4-2 0-3,2-2-1-1,5-4-6 2,-4 1 0 0,3-7-2 0,3-7-1 0,-3-9 0-3,9-9 0 4,-12-7-2-1,8 1-1 0,4-3 1-2,-5-9 1 1,9 1 0 1,0 0-2-1,0 6 0 0,0 11-1 2,10 9-3-1,3-2-1-1,2-4 0 1,1-3 0-1,0-5-1 0,-9-3 1 2,-4-6-1-3,-2-7 0 1,-1-10 1 2,0-2-1-3,0 0 0 2,0 10-1 0,-7 12 1 0,-13 8 1-2,3 1-1 2,-2-12 0 0,-2-8 0 0,1-14 0-1,-7-14 0 0,-26-13 0 1,-5-7 0 0,-11 8 1-2,-8 14 0 2,-4 24 0 0,1 21 0 0,22 34 2-2,15 29 2 1,6 21-3 1,21 24 0 1,9 2 3-4,-9 1 8 3,-4-6 4 2,0-5-1-3,-21-4-4-1,-2-2 1 2,-14-3 0 0,-15 5 2 0,-10 6 12-2,-9-1-18 2,-6 12-5 1,-6 0 5-2,2-3 3-1,-12 3-9 1,-11-2 2 2,-13-5 9-2,-11 7-10 0,-13-2 3 1,1-1 4 0,5 0-8-1,15-2-1 0,14 3 0 1,13 2-1 0,24 0 0 0,12 0 0 0,32 0 0-3,11 0-1 4,13 0 0-2,17 0 1 1,-8 0 0-1,12 0-1 1,0 0-1-1,0-12 0 0,0-22-1 1,16-9 1 0,12-1-1 0,17 4 1-2,-2 6-1 2,8 0 2 0,5 4 0 0,2-5 0-2,6 5-1 2,-3 3 2 0,-4 3 0-1,2 6-1 0,-15 3 2 1,-4 4-2 0,-4 5 1 0,-18 1 0-1,-8-1 0 0,-4 6-1 1,-6 0 0-1,0 0 0 0,-9 0-2 0,-39 17 1 2,-24 17 1-1,-5 5 0-2,-12 6 1 2,10 6-1 0,0 4 0 0,4 9 0 0,23-7 0-3,4 2 0 4,21-8-1-1,6-15 3 0,20-10-2-2,1-9 0 1,0-8 3 2,40 1 2-3,26 6-3 2,25-6 9 1,2 4 21-2,4-3 8-1,-4 1-8 2,-25-1-9 1,-12-5-11-2,-19-1-5 0,-27 3-4 0,3 9-3 0,-13 11-13 2,0 9-61-4,0 14-49 4,0 4-32-1,0-31-60-1,-13 3-354 0</inkml:trace>
    </iact:actionData>
  </iact:action>
  <iact:action type="add" startTime="8983">
    <iact:property name="dataType"/>
    <iact:actionData xml:id="d2">
      <inkml:trace xmlns:inkml="http://www.w3.org/2003/InkML" xml:id="stk2" contextRef="#ctx0" brushRef="#br0">2660 10164 448 0,'0'0'110'8,"0"0"-16"-3,0 0-13 4,0 0-42-2,0 0-32 2,0 0 8-3,0 0 13 2,109 10 12-1,-90-6 20 2,1-4-9-4,5 0-21 4,4 0-2-2,1 0-6 2,11 0-9-4,-2 0-1 3,2 0-8 0,-1 0 0 0,9 0 3-1,2-4 11 1,7-3-3 1,6-1 0-2,-8-1 1-1,1 1-3 2,-5 3-3-1,-1-2 0 2,-2 7 4-3,2 0-4 2,5 0-4 0,2 0 3-1,9 4 0 0,6 9-6 1,-2-7-2 0,7-3 2 0,-3-3-2-2,-1 0 1 3,-3 0 0-2,6 0 1 1,-4 0 3-2,-5 0 2 2,-7 0 3-1,5 3-1 2,-6 2 5-4,-4-2-8 4,1-1-2-1,-4-2-4 0,0 0 1-2,-1 0 0 2,-2 0-2 0,8 5 1 0,-3 2 0-2,3 3 2 3,6 0-1-3,0-1 2 3,-5-1-1-4,8 0 2 3,-10-6-4 0,1 1 0 3,3 1 0-7,-9-4 1 4,1 3-1 0,-2 2 0-1,1-5 3 0,0 6-2 1,5-4-1-1,2 2-1 1,2 1 1-1,3-5 0 0,4 2 1 1,-7 2-1 0,6-2 1-2,-9 2 2 3,6-4-2-2,-4 3 2 2,4-3-3-4,-4 4 2 4,-4 0-1-1,1 5-1-1,2-4-1 0,2 3 1 1,3-3-1 1,8 4 0-1,-2 2-1-1,12 0 2 0,-5 2-2 2,3-6 0-1,-6-1 0-3,-6 0 1 3,-4-1-2-1,5-5 2 2,-9 0-1-3,-1 0 0 4,-1 0 2-2,2 0 0-1,-8 0-1-2,7 0 3 3,2 0-3 0,-1 0 1 0,-7 0-1-2,-5 0 1 3,4 0-1-2,-5 0 0 1,3 0 0-2,-2 0 0 2,7 6 1 0,-7-6-1 0,9 5 0-2,-4-5 0 2,-2 0 0 0,-8 0 0-2,-5 0 0 2,1 0-1 1,-2 0 2-2,-4 0 0 2,-1 0-1-4,4 5 1 3,0 4-1 1,1-2 0-4,3-7 0 3,1 1 0 0,1-1-1 1,-2 0 1-1,-2 0 0-1,-5 0-1-1,5 0 1 3,3 0 1-2,-5 0 0-1,7 0-1 2,10 0 2 1,-6 0-1-2,10 0-1-1,-3 0 1 4,-4 0 0-4,7 0-2 3,2 0 2-4,-1 0-1 3,9 12 0 0,-8-4 0 0,2 1 0-2,-7-4 0 2,-6-2 0 0,1-3-2 1,-8 0 2-3,2 0 0 2,-4 0 0-1,-1 0 0 1,1-6 1-2,9 2 0 2,-2 1 1 0,11 3 0 0,4 0 0-2,8-4 0 3,-5 2-1-2,0-7-1 2,0-1 1-4,-7-2 0 3,3 3 0 1,1 1 0-4,-5 1 0 4,4 6 2-2,-4-3-1 1,4 4-1 0,-11-2 3-2,10 2-2 2,-2-4-1 0,-9 2-1 0,8-2 3-1,5 4-3 0,-1 0 2 2,1 0-1-2,2 0-1-1,3 0 1 3,-3 0 0-2,-3 0 0 1,-8 4-1-2,4-4 0 2,4 0 0 1,-4 0 0-2,5 0 0-1,3 0 1 2,0 0-1 0,3 0 0-2,-8 0 0 2,-7-5-2 1,5-10-1-1,-2 2 2-1,-3-5 1 0,7 1-1 1,8 3 1-1,-12 3 0 1,10 0 0-2,-5 3 1 4,4-1-1-4,-6 4 0 3,5 1 0-4,-3 4 0 5,-1-3 0-4,2 3 0 0,4 0 1 2,-1 0-1 1,4 0 0-1,-3 0 0-1,2 0 0-1,6 0 0 3,-5 0 0-1,1 7 1 0,-8-2-1-3,-1-5-1 3,-7 0 1 0,4 0 1-1,-15 0 0 0,10 0-1 2,-6 0 0-1,-4 0 0 0,11 0 0-3,-10 0 1 4,1 0-1-1,-4 0 0-1,1 0 0 0,-1 0 0 0,-3 0-1 1,-1 0 2 0,-6 0-1-1,4 0 1 1,-10 0-1 0,8 0 0-4,-7 0 0 4,7 0 0 0,-5 0 0 1,12 0-1-4,-5 0 2 3,-2 0-2 0,4 0-1 0,-12 0 0 0,5-9-3-2,-5 4 3 2,-8 0 2 0,-12 5 0-2,-1 0 0 2,-3 0-1-1,0 0-8 2,0 26-49-1,-64 15-32-2,23-16-48 3,-14-1-378-2</inkml:trace>
    </iact:actionData>
  </iact:action>
  <iact:action type="add" startTime="11435">
    <iact:property name="dataType"/>
    <iact:actionData xml:id="d3">
      <inkml:trace xmlns:inkml="http://www.w3.org/2003/InkML" xml:id="stk3" contextRef="#ctx0" brushRef="#br0">6238 9934 453 0,'0'0'250'8,"0"0"-139"-3,0 0-40 3,0 0 30 1,0 0-39-1,0 0-2 0,0 0-1-2,-525 0-25 1,412-2-13 2,6-5-5-1,10 7-7-3,20 0-6 4,17 0-1-1,15 0-1 0,22 0-1-3,13 0 0 4,10 0 1-2,0 0 0 1,46 0 13-2,46 0-9 2,37 0-2 1,23 0 7 1,25 0 1-7,0 0 2 7,-9 0 6-3,-28 0 14-1,-22 0-9 1,-36 0-8 2,-41 0-11-2,-31 0 3 0,-10 0-8 0,-81 0-9 2,-42 0 4-1,-44 0 4 0,-4 0-2-2,1-2-1 2,39-2 1 0,23 4-2 0,46 0 2-1,34 0 2 0,24 0 1 1,4 0 2 0,51 0 8-2,43 0-3 2,26 0-3-1,17 0 3-1,-10 0 3 2,-25 4 17 0,-33 2 6 2,-38-1-10-5,-21-3-6 3,-10 2-17 0,-38 5-5 0,-42-1-7-2,-30 6 12 2,-13-9-3-1,6 0 1 2,17-2-4-1,31-3-2-2,29 3-3 2,28-3-21 0,12 0-16-2,32 0 11 2,57 0-12 0,29 0-52 0,-57 0-118-2,6 4-460 2</inkml:trace>
    </iact:actionData>
  </iact:action>
  <iact:action type="add" startTime="12583">
    <iact:property name="dataType"/>
    <iact:actionData xml:id="d4">
      <inkml:trace xmlns:inkml="http://www.w3.org/2003/InkML" xml:id="stk4" contextRef="#ctx0" brushRef="#br0">12324 10120 451 0,'0'0'214'6,"0"0"-83"2,0 0-67 0,0 0-17-1,0 0 4 0,0 0 35 1,0 0 7-1,326-149-24 2,-182 140-8-2,8 6-19-1,6 3-7 4,-3 0-3-4,-30 0-3 0,-31 0-1 2,-32 0-9 0,-37 0-2 0,-25 0-3-2,-3 0-14 2,-75 0-10 1,-45 0 10-1,-35 3-1 0,-13-3 0-2,-9 0 1 2,10 0 0 0,30 0-2-1,31 0 2-1,32 0-7 3,31 0 2-2,20 0 0-1,26 0 1 3,13-13 4 0,62-13 0-2,34 0 1-1,31 13 1 2,20 7 2 0,2 6 0 1,-5 0 6-4,-33 17 7 4,-23 5-1-3,-42-3 7 3,-29-5-7-3,-30-5-2 2,-10-2-14 0,-69-2-14-1,-43 0 13 0,-35-2-1 1,-2-3-2 0,18 2-2 1,35 4 0-3,47-2 2 2,28 1 3 0,31-3 1 0,15 1 11-3,82 0-5 3,47-3-6-1,45 0 1 1,20 0 1-1,4 0 0 1,-21 0 2 0,-34 0 3 0,-42 0-4-2,-42 0-3 2,-48 0 0 0,-26 0-8-1,-64 7-67-1,-52 3-87 3,32-5-82-2,4 1-680 1</inkml:trace>
    </iact:actionData>
  </iact:action>
  <iact:action type="add" startTime="19757">
    <iact:property name="dataType"/>
    <iact:actionData xml:id="d5">
      <inkml:trace xmlns:inkml="http://www.w3.org/2003/InkML" xml:id="stk5" contextRef="#ctx0" brushRef="#br0">2291 13357 698 0,'313'-60'162'6,"-55"33"-66"2,26 3 4-1,33 17-25 2,23 7-27-2,25 0 14 1,19 39-29 0,4 15 30 0,24 8-39-2,-3-3-5 3,21-5-11-1,4-7 3-1,4-9-3-1,-24 3-4 3,-9-4-4-1,-37-7-3-2,-33 0-1 1,-57-1-10 2,-81-9-55-1,-197-20-67-3,-49 0-84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06">
    <iact:property name="dataType"/>
    <iact:actionData xml:id="d0">
      <inkml:trace xmlns:inkml="http://www.w3.org/2003/InkML" xml:id="stk0" contextRef="#ctx0" brushRef="#br0">18997 3746 354 0,'0'0'100'8,"0"0"-2"-2,0 0-18 2,0 0-11 0,0 0-18 0,0 0-18-3,0 0-1 4,-540 72-3-2,477-72 8 2,-10 0-3-4,5 0-1 4,-9 0-11-1,10-5-2 0,-2-11-7-2,5-10-7 1,0-8 1 2,-5-6-4-2,5-10 3 0,6 0-3 2,14-10 4 12,1-4 3-19,7 2-3-2,13-11-2 6,-2-2 3 2,2-4-3-1,5-15-3-1,-5 5 0 3,-2-2-2-1,11 10 1-1,-6 14 0 0,2 10-1 1,2 17 0 0,-4 8 0 0,17 3 0-2,-10 8 1 2,10 2-1 0,-5-3 0-1,-4 3 0-1,-1 2 1 3,-9 4 0-1,-4-2 3 0,-10 2 3-2,-12 1 2 2,-13 0 7 0,-14 4 2 0,-6 0-10-3,-17 2 3 8,-2 1-4-8,-20 0 4 3,-5-3-2-2,-11 6 8 2,-4 2-5 1,-1-2 5-2,0 2 5-2,4 0-16 5,6 0-4-2,-2 0 0-1,5 0 1-1,14 0-3 3,14-5 1-2,20 1-1 1,21 0 1-2,17 4 0 2,18-1-1 0,8 1 0 0,12-4 0-3,4 4 0 2,0-2-3 2,0 0-2-1,0 2 0-2,0-4 2 2,0-3-1 0,0-8-1 0,0-2 3-2,9-5 2 2,11-1 0 0,16-3-4-1,-4-1 4 0,-1-2-3 0,6 1 3 2,-5 3 0-2,9 3 0-1,-9 2 0 4,4 3 0-3,0 3 0 1,-8 3 1-2,1 1-1 2,-6 1 0 0,-14 2 0 0,-1 7 0-2,-8 0 4 2,0 0-1-1,0 0-3 2,0 0 6-3,0 7-5 3,0 15 28-2,-17 5-21 0,-19-1-4 0,-8-3-4 1,-12-3 4 0,-4 2-3 0,2 3 2-2,5-1-2 2,-4 6-1 0,3 0 1 0,14 2-1-3,4-5 0 4,12-7 0-1,17-3 1 0,-2-12 1-2,9-3 2 2,0 2-4 0,0 0 1-1,19 1 2 0,22 6 11 2,13 3 0-2,1 5 5 0,-3 9 2 0,7 1 3 1,-1 2-5 0,2-3-11 0,-7-6-4-2,-11-5-3 2,-17-1-1 1,-5 1 0-3,-8-3-5 0,-12 9-26 3,0-1-63-1,0-13-123 0,-12-1-222-2</inkml:trace>
    </iact:actionData>
  </iact:action>
  <iact:action type="add" startTime="21641">
    <iact:property name="dataType"/>
    <iact:actionData xml:id="d1">
      <inkml:trace xmlns:inkml="http://www.w3.org/2003/InkML" xml:id="stk1" contextRef="#ctx0" brushRef="#br1">7363 10476 588 0,'0'0'200'5,"0"0"-95"3,0 0-18 0,0 0-29-1,0 0-12-1,0 0 5 2,205 3-7 1,-139-3-1-1,5-5-3-2,19 1-2 2,1 2-2 0,13-1-8 0,15 3-10-2,9-3-2 1,2 3-3 1,15 0 0 2,9 0-8-5,-8 0 3 3,5 0-6 1,-11-2 6-3,-3-3-3 1,3 5 4 2,10 0-1-2,2 0 0 1,-9 0-1-2,-2 0-1 2,-13 0 2 0,2 0-1 0,2 0-3-2,-12 0-3 1,11 0 2 1,-11-4 0 0,-10-9 3-1,3 4-2 0,-8 0 0 2,-4 9 3 0,-1 0-2-4,3 0 0 3,-3 0-2 0,-1 0 1 0,-4 0-3-2,-8-2 1 2,7-10-2 0,-10-5 1 0,9 2 1-2,-4 8-1 1,-5-3 1 2,-7 3-1 0,-2 1-1-3,-1 6 1 1,-7 0 1 2,-4-3 0-2,3 1-1-1,-1 0 0 2,-1-7 3 0,-4 5-1-1,7-4 0 1,-7 5 1-1,-7 3-3 2,-8 0 6-2,10 0 0-2,-11 15-1 3,-11 4-5 2,-5-5-1-3,-15-2-3-1,-9-7-11 1,-4 3-31 2,-20 9-62-1,-53 0-43-2,28-8-23 2,-8 0-224 0</inkml:trace>
    </iact:actionData>
  </iact:action>
  <iact:action type="add" startTime="25253">
    <iact:property name="dataType"/>
    <iact:actionData xml:id="d2">
      <inkml:trace xmlns:inkml="http://www.w3.org/2003/InkML" xml:id="stk2" contextRef="#ctx0" brushRef="#br1">17759 7864 208 0,'-24'-17'150'9,"-13"8"-69"-4,-7 5 8 3,-8 4 11 0,-13 0-27 0,-11 0-14-1,-15 0-15 0,-10 4-14 1,-15 22-5 0,-5 6-2 0,7 17-8-2,4 16 2 2,-5 21 2 0,8 15 1 0,-2 11 2-2,5 3 0 2,15 1-10 1,1-1-7 0,13 7-1-2,5-1-1 0,14 5 0 2,12 3 0-2,24 3 10-1,4 8-5 2,16 2 11 0,0 3 3-2,40 6-8 3,37 10-4-1,44 2 1 0,22-6-5 0,31-14-3-2,23-27 0 2,12-32-3 0,7-27 1-2,-9-30 0 2,-5-17-2-1,-11-10 2 2,-8 0 1-2,-9-30 0-1,-9-11-2 3,-1-15 1 0,-4-15 2-5,1-19-2 4,0-22 0 1,-6-20 0-1,-26-12 0 1,-11-4-1-4,-34-10 0 3,-16-5-1-1,-23-3 1 2,-25-1 0-3,-17-3-1 1,-3 4 1 1,-4 11 0-1,-50 13-2 0,-13 14 1 1,-12 13-2 0,-18 9 2-1,-12 5 1 1,-10 5-1-1,-14 6 1 4,-5 12 1-9,6 4-1 6,-7 9 1 0,-2 14 3 0,1 10 1-1,-7 13 0 0,2 16 0 1,-1 12 4-1,-9 0-8 2,-13 26 2-1,-8 22 1-2,-2 13 1 2,14 7-4 0,6 9-1-2,2 4-2 1,15 2 2 2,16 8 0-3,15 5 0 2,20 5 0-1,9 5 1 1,15 1-1-2,5-1 1 3,8-1-1-1,10 1 0-1,15 5 0 1,12 6 1-1,16 11-1 2,0 5 1-2,16 15 0 0,38 5 0 0,27 7 3 1,32 1 3 1,21-1 0-4,18-5 0 3,25-19-2-1,0-10 2 2,7-24 1-1,13-14-4-2,-6-18 4 2,16-26-7 0,-2-29-1-2,12-15 2 2,11-54-2-1,12-48 0 2,5-51 0-2,9-41 1 0,-25-36-1 1,-19-32 0-1,-42-11-8 2,-36-2 7-2,-46 6-2 0,-30 12 0 1,-48 25 0-2,-8 13-1 2,-61 22 0 0,-41 19-11 0,-34 30-1-2,-28 30 5 2,-45 39 5 0,-40 34 4 0,-16 30 2-2,-16 15 0 1,13 0 1 1,11 26-1 1,5-4 0-1,189-5-121-2,7-5-188 3</inkml:trace>
    </iact:actionData>
  </iact:action>
  <iact:action type="add" startTime="28448">
    <iact:property name="dataType"/>
    <iact:actionData xml:id="d3">
      <inkml:trace xmlns:inkml="http://www.w3.org/2003/InkML" xml:id="stk3" contextRef="#ctx0" brushRef="#br0">876 17732 108 0,'0'0'430'7,"0"0"-248"0,0 0-37 1,0 0-41 0,0 0-48-3,0 0 2 4,0 0-12-1,22 0-20 1,17 0-6-2,9 7-1-2,8-7 4 4,8 0 7-1,17 0-11-2,19 5 1 2,10-5-7-1,6 0-8 1,-4 0 0 2,-2 0-5-5,-3 0 11 3,-4 0-10 0,-1 0 9-2,2 0-6 2,5-5 6 0,0 5-6-1,-9-7-4 0,-5 4 1 1,-11-2-1 0,-11 3 0 0,-5 2 0-1,-3 0-1 0,0 0 1 2,2 0 0-3,-6 0 1 1,0 2 2 0,-9 6 2 3,-1-1-1-1,-2-2-3-4,-4 0 2 3,-2-5 0 0,-2 3 0 0,-2-3 3-1,9 0-6 1,-2 0 4 0,-2 0-2 0,-1 0 1-3,-4 0 2 3,-5 0 1 1,-2 0 0-2,-12 0 3 0,3 0 0-1,-7 0-2 3,0 0 1-2,-1 0-4-1,3 0 1 2,6 0-3 0,3 0 0 0,-2 0-1-3,7 0 0 4,-8 0 1-1,-3 0-1 0,-5 0 5-3,-9 0 1 4,3 0 3-1,-4 0-1-1,-5 0 2 0,8 0-5 2,-6 0-1-1,1 4 0-1,3-4 0 0,-7 0-1 0,6 0-1 1,-6 0 0 0,0 0-3-2,0 0 2 2,0 2 1 0,0-2-1 0,0 3 2-2,-16-1-2 1,-29 4-2 2,-32-6 0 0,-31 0 0-4,-14 0 0 3,-24 0 2-1,-23-20 0 1,-9 3 1 0,-10 9 1-1,-2 6 2 1,-3 2 5 0,2 0-3-2,-2 0 7 2,7 0-7 0,10 2-1 1,7-2-7-4,10 0 4 3,8 3-3 0,28 2-1 0,14 2 1-2,21 0-1 2,24-1 2 0,23-2-2 0,26-2 0-2,10-2 0 2,5 0 0-1,0 0 0 1,0 0-2-2,0 0-3 2,34 3 4 0,35 7 1 0,33 12 1-1,54-5-1 0,46 6-2 2,41-6 1-1,33-2-3-2,0-5 4 2,-10 0-4 0,-33-3-1 0,-37 3 2-2,-24-3 3 1,-24-4-1 1,-12-3 2 1,-23 0-3-3,-27 0 4 2,-27 0-3 0,-22 0 1 0,-26 0-1-3,-11 0-1 4,-40 0-12-1,-71 12 2 1,-67-4 12-3,-55-1 2 1,-35-7-1 1,-38 0 5 0,-7-15-4-3,15-7 8 4,23 7-9-1,45 3 0 0,48 7-1-2,42-3 0 2,44-4-1 0,51 4 1 0,29-1-1-2,16-4-8 2,16 3-4 0,48-7 13 0,45 17 0-2,31 0 7 1,28 0-7 2,27 0 0-1,22 17-6-1,8-2 6 0,-14 0 0 1,-16-5-5 0,-29 2 4-2,-25-4-3 3,-24-3 3-1,-24 7 0 0,-32-1-15-3,-25-2-42 4,-21-1-79-2,-15-4-106 1,-15 6-415-2</inkml:trace>
    </iact:actionData>
  </iact:action>
  <iact:action type="add" startTime="30091">
    <iact:property name="dataType"/>
    <iact:actionData xml:id="d4">
      <inkml:trace xmlns:inkml="http://www.w3.org/2003/InkML" xml:id="stk4" contextRef="#ctx0" brushRef="#br0">3026 18166 97 0,'0'0'315'7,"0"0"-200"-2,0 0 3 3,0 0-12 0,0 0-35 0,0 0-5-2,0 0 15 2,4 0-14 0,-1 27-26 0,-3 10-16-2,0 5 12 2,0 12-16 1,0 7-7-2,0 7-6 0,0-1-3 0,0-5 0 1,9-2-4 0,-8-13 7-2,2-5-6 3,1-2 12-1,-1-13-7 0,-3-7 0-2,0-14-2 2,6-6 3 1,-3 0-8-2,6 0-3 0,2-26-4 1,1-21 7 0,-4-17 2-1,3-22 0-1,-6-18-1 1,0-2 0 3,-5 7 0-1,0 20-1-6,0 32 0 6,0 19 0-1,-5 14 0 1,0 14-2-4,5 0 0 3,-3 0 2 1,0 0 0-2,-2 0 6-1,5 37-6 2,-2 15 5 0,2 17-5 0,0 10 3-2,0-2-1 3,0-6 4-1,0-19-3-2,0-14 0 0,0-12-1 4,7-9-1-2,-4-4-1-1,5 2-6-1,1-10-15 2,7 0-58 1,-9-5-141-2,-4 0-350-1</inkml:trace>
    </iact:actionData>
  </iact:action>
  <iact:action type="add" startTime="31390">
    <iact:property name="dataType"/>
    <iact:actionData xml:id="d5">
      <inkml:trace xmlns:inkml="http://www.w3.org/2003/InkML" xml:id="stk5" contextRef="#ctx0" brushRef="#br0">3953 17746 189 0,'0'0'129'3,"0"0"-50"5,0 0-12 1,0 0-15-1,0 0 19-2,0 0-9 2,0 0 13 0,41-438-16 0,-32 292-4-2,1-25-10 1,-9-21-6 2,-1-15-18-1,0-22-8-3,0 0-6 5,0-7-6-3,-4 12 0 1,-9 26 0-2,-10 21-1 3,11 22 0-1,-4 26 0 0,3 30 0 0,9 30 0-1,1 29 0 0,3 18-1 2,0 12 1-4,0 10 3 2,0 0 5 1,0 23-7 0,11 42-1-2,5 17 0 2,-3 10 9 0,-5 9-1 0,5 11-3-3,-3 16 3 4,-4 5 6-1,-2 15 0 0,-1 3 1-2,-3 11 6 2,0 11-9 0,0 4 1-1,0 6-4 0,0 0 1 1,3 7 0-1,7-5 4 1,-6-10 0-1,6-12-5 1,-1-20 3 0,-5-13-3 0,2-16 1-2,1-27-5 2,-7-19 3 0,0-31 1 0,0-21 0-2,0-12-9 2,0-4-1 0,3 0-7 0,0-34-5-2,2-30 13 2,5-10 4 0,0-15-1 0,-1-20-2-2,1-10 2 2,0-28-3 0,-7-36 0 0,-3-19 0-2,0-25 0 3,0-10-1-3,0 7-1 3,0 11 1-3,-12 22-3 1,-8 31-1 2,-5 35-1-4,-1 38 2 4,-3 31 1-1,12 31-3 1,7 23-3-2,5 8 2 1,-8 0-2-2,0 8-4 3,-1 50 13-2,-2 30 2-2,6 41 1 4,10 40 2-1,0 33 5 0,0 17 7-1,0-2 4 1,17-14-4-1,-7-16-4 1,-10-18 2-2,0-17-3 2,0-14 0 1,0-25-7-2,-1-19-3-1,-12-18-2 2,0-21 0-1,7-28-1-1,6-19-5 4,0-8-13-3,19-33-57 2,26-35-31-2,-16 18-22-1,-5-1-373 2</inkml:trace>
    </iact:actionData>
  </iact:action>
  <iact:action type="add" startTime="32542">
    <iact:property name="dataType"/>
    <iact:actionData xml:id="d6">
      <inkml:trace xmlns:inkml="http://www.w3.org/2003/InkML" xml:id="stk6" contextRef="#ctx0" brushRef="#br0">4774 16012 361 0,'0'0'109'8,"0"0"-33"0,0 0-12-2,0 0-14 2,0 0-11 0,0 0 8 0,0 0-4-3,14 425-5 4,-14-335-2-1,0-6 2 0,0-7-13-2,0-19-4 2,0-22-10 0,0-19-9 0,0-17-2-2,0-8-3 1,0-50-39 2,0-24 42-2,12-20 14 0,-12-10-8 2,10-12-6-1,-10-10 0-2,0-8 1 3,0 6-2-2,0 11 0 2,-4 35 0-2,-5 37 0-1,0 30 1 2,-2 23-1 0,11 3 1 1,0 51 21-5,0 22-14 3,0 11 3 2,0-6 8-1,0 1 5-2,11-18-8 1,-6-10-8 3,-1-15-7-5,-4-10-4 3,0-16-26 0,0-13-164 0,0 0-472 0</inkml:trace>
    </iact:actionData>
  </iact:action>
  <iact:action type="add" startTime="33819">
    <iact:property name="dataType"/>
    <iact:actionData xml:id="d7">
      <inkml:trace xmlns:inkml="http://www.w3.org/2003/InkML" xml:id="stk7" contextRef="#ctx0" brushRef="#br0">4838 15748 341 0,'0'0'116'5,"0"0"-40"2,0 0-50 2,0 0-26-1,0 0 0-3,0 0 20 3,0 14 102 1,0 20-41-3,0 17 9 1,7 10-22 2,-6 13-24-1,-1 15-11-1,0 5-9 0,0 4-2 1,-8-6-14 0,-13-10-7 0,1-6 0-2,-3-15-2 2,15-7 1 2,1-22-1-4,7-17-11 2,0-15-14-1,18-2-52 0,18-52-12 0,4-21 5 0,-24 29-82 0,-8 8-126 3</inkml:trace>
    </iact:actionData>
  </iact:action>
  <iact:action type="add" startTime="34724">
    <iact:property name="dataType"/>
    <iact:actionData xml:id="d8">
      <inkml:trace xmlns:inkml="http://www.w3.org/2003/InkML" xml:id="stk8" contextRef="#ctx0" brushRef="#br0">796 17803 10 0,'0'0'107'7,"0"0"42"1,0 0-8-1,0 0-13 1,0 0 12-1,0 0-33 2,0 0-34-2,121-81-18-1,-92 41-8 3,13-2 0-2,1-3 0-1,3-6-1 3,8 2 3-1,13-5-13 0,7-17-2-2,21-11-10 1,26-16 2 2,11-12 3-1,8-8-7-2,-2 7-2 2,-11-3-4 0,4 8-2 0,-1 0-4 0,4-8 2-3,-7 0-10 4,-6-1 3-2,-8 1-4 0,-2 9-1 1,-2 8 0-1,-10 13 1 2,-13 12-1-3,-9 4 0 2,-13 3-1 0,-3 3 1 0,-15-3-1 0,1 7 0-2,-17 13 1 2,-7 11-1 0,-10 17 1-2,-13 15 0 2,0 2 0 0,0 0-1 0,0 0-3-1,0 0-2 0,-2 34 6 0,-27 16 6 1,1 14-2-1,-15 4-3 0,-14-3 0 1,-8-7 0 1,-11 7-1-3,-5 2 0 2,-6 12 1-1,-10 14 0 2,-3 19 1-3,-10 21-1 2,3 13 1 0,-11 8 0-1,-12-5-1 1,-17 6 2-1,-14-9-3 1,-4-11 0 0,-3-16-3-2,-2-10 2 1,11-17 0 1,10-2 0 1,17-1 2-3,12 2 0 2,18-9-1 1,5-7 1-2,23-14-1 1,4-15 0-3,17-12 0 4,15-18-1-1,13-4 0-2,17-12 1 2,8 0-4 0,0-10-11 0,0-31 15-2,24-4 0 2,13-11 0 1,16-4 4-2,18-9-3 0,25-7 5 0,21-8-4 0,28-4-1 1,15-10 4-2,1 0 1 2,0-6 2 0,-5-14-3 0,-8-13 0 1,33-17-2-4,16-22-1 4,18-25-2 0,-4-22-2-4,3-10-3 3,-27 14 4 0,-25 33 1 0,-29 37 1-2,-25 32 0 2,-19 27-1 0,-19 20 1 0,-12 14 0-2,-3 4 0 2,-22 15 0 0,-5 8-2 1,-15 10 1-4,-13 13-1 3,0 0 1-1,0 0-3 2,-16 40 3-1,-25 17 16-3,-18 17-8 3,-6 7-4 1,-12 12 1-3,-19 6-4 2,-21 25 3 0,-40 28-3 0,-15 29 4-2,-28 28-1 2,-10 8 2 1,5-7-1-1,-2-13 0-2,16-29-2 1,31-20-3 1,31-26-1-1,32-29 0 2,38-29-1-3,34-27 0 2,25-29-12 0,29-8-59-2,30-5-136 2,8-23-319 1</inkml:trace>
    </iact:actionData>
  </iact:action>
  <iact:action type="add" startTime="36188">
    <iact:property name="dataType"/>
    <iact:actionData xml:id="d9">
      <inkml:trace xmlns:inkml="http://www.w3.org/2003/InkML" xml:id="stk9" contextRef="#ctx0" brushRef="#br0">1456 15203 701 0,'0'0'189'5,"0"0"-67"3,0 0-38 1,0 0-28-3,0 0-24 2,0 0-11 0,48 278 20 0,-35-236-1-2,5-10-10 2,0-7-3-1,-7-13 0 2,4-11-4-4,-6-1-16 3,7 0-7 0,1-25-1 0,2-32 0-1,4-17 2 1,-8-20-1 0,-8-12 1 1,-7-13 0-4,0-1 1 3,0-1-3 1,0 12 2-2,-9 13-2 0,-4 20 2 0,7 21-1 1,6 12 0 0,0 17 0-1,0 13-1 0,0 4 2 1,0 6 0-1,0 1 0-1,0 2 3 3,0 0-2 0,0-3 0-2,3 3 3-1,28 0 12 2,22 0 3 0,11 0 7 0,17 0 7-3,18 0-10 3,11-6 0 1,2 0-1-1,1-5-10-2,-12 2 1 2,-14 1-4 0,-10-1-5 1,-18 2-4-3,-14 4-1 1,-16-1-4 1,-19 4 0 0,-10 0-19-2,0 0-47 1,0 4-96 1,-3 12-125 0</inkml:trace>
    </iact:actionData>
  </iact:action>
  <iact:action type="add" startTime="36884">
    <iact:property name="dataType"/>
    <iact:actionData xml:id="d10">
      <inkml:trace xmlns:inkml="http://www.w3.org/2003/InkML" xml:id="stk10" contextRef="#ctx0" brushRef="#br0">2099 14736 418 0,'0'0'237'7,"0"0"-60"1,0 0-46-2,0 0-40 2,0 0-25 0,0 0-17 1,0 0-10-3,380 87-4 2,-348-36 2 0,-3 6-13 0,-9 2-6-2,-12 3-7 2,-4 0-4 0,-4-7-7 0,-4-7-1-2,-33-6 1 1,-15-14 1 2,-16-14-1-1,-3-14-2-2,0 0 0 2,9 0-8 1,11-22-4 0,20-3 0-4,15 0-7 3,16 6 10 1,0 2 11-2,50 4 5-2,21 13 11 2,22 0-4 2,4 0-2-1,-6 23-3-1,2 11 3 0,-16 0-3 1,-14-4-7 0,-15-7-2-1,-12-9-23 0,-36-14-73 1,0 0-194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8415">
    <iact:property name="dataType"/>
    <iact:actionData xml:id="d0">
      <inkml:trace xmlns:inkml="http://www.w3.org/2003/InkML" xml:id="stk0" contextRef="#ctx0" brushRef="#br0">412 7460 213 0,'0'0'141'7,"0"0"-76"1,0 0 30-1,0 0-13 1,0 0 6 0,0 0-5 0,-77-40-5-3,77 40 13 4,0 0 3-1,8 0-1 0,32 19-57-2,20 6 1 1,6 0-7 2,12-2-2-2,15 3-7 2,20-8-9-4,22-1-5 5,23-5 0-2,25-12-7-1,14 0 5 0,1-9 2 2,0-21-7-2,-11 1 4 1,4 1 9-1,-20 8-2 0,-14 3 1 1,-24 6-1-2,-45 3-2 3,-28 5-1-2,-24 0-6 1,-20 3 1-2,-16 0-3 1,0 0-13 1,-68 0-7 0,-60 0 20-2,-54 6 2 2,-50 8-1-1,-29-1 0 2,-20 4 1-3,-1 1-2 1,10 1 1 1,21-2-2 1,42 0 1-4,40 0-3 3,46-4 3 1,49-1-1-1,30-6 1-3,31-4 0 3,13-2 1 0,19 0 8 1,82 0 4-3,59 0-13 2,62 0-6 0,37-22 6 0,24-15-1-1,-2-1 0-1,-16 4 2 2,-26 11 1 1,-40 9 0-2,-28 8 7 0,-33 6-9 0,-40 0 8 2,-37 0-2-2,-30 0 11 0,-26 0-10 1,-5 0-7 0,-75 23-15-2,-66 2 15 2,-63 4 1 0,-35-9-1 0,-21-7 0-2,2-5-1 2,41-4-3-1,36 1 3 1,43-3 0-1,53 1 0 1,40 0-1-1,45 1-2 2,30-1 4-3,100 7-2 2,75-1-17 0,37-7 18 0,19 1 1-2,-7-3 0 1,-38 0 7 2,-44 3 2-1,-46 0 2-2,-43-3-2 1,-43 0-2 1,-28 0-7 0,-12 0-6 0,-25 0-25-2,-70 0 5 2,-33 0 1 1,-33 19-62-3,80-2-69 2,11 9-307-1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4573">
    <iact:property name="dataType"/>
    <iact:actionData xml:id="d0">
      <inkml:trace xmlns:inkml="http://www.w3.org/2003/InkML" xml:id="stk0" contextRef="#ctx0" brushRef="#br0">12922 17907 519 0,'98'-12'153'8,"-15"6"-93"1,-2 2 34-3,-1-6 1 1,9 2-39 1,0-1-15 0,7 8-3-1,5-6-4 0,6 7-4 2,12 0-6-2,6 0-14-1,21 0 0 3,5 15-5-1,23-5-1 1,7 7-4-2,0-2 0 0,15 2 0 3,-3-9 6-4,8 7 4 0,17-6 0 2,1 12-3 1,7-4-6-2,10 2 4 0,-1-2-4 1,1-3-1-1,-3-6 1 1,7-8 0-2,-1 0-1 2,0 0 0 0,2 0 0 0,1 0 0-2,-6 0 2 2,-7 0 2 0,4 0 4 0,-4 0-7-2,8-8 3 3,-3-9-4-1,-6-2 0-1,13-6-2-1,-4 5 1 2,5 0 1 0,6 3 0 0,-1 3 0-1,-12 4 0 1,-1 0 3-1,-6 3-3 3,-8-4 1-6,1 2-1 4,-2-6-1 1,-2 7 0-2,3-14 0 0,5-5 0 0,-5-3 0 2,1-4 0-2,-10 1 1 0,-14-1 0 0,-10 10 0 4,-5 3 1-6,-6 4-1 2,-12 6 0 0,0-2-5 2,-6 3 1-2,10 5 0 0,6 3 1 0,13 2-1 1,7 0-3 0,-1 0 2-1,-4 0 5 0,-13 10 0 1,-12 16 1 0,-19 0 0-1,-16 1-1 0,-22-5 0 2,-21-5 1 0,-17-2-1-5,-26-10 0 5,-22 0 0-1,-21-5 0-1,0 0-1-3,0 0-12 5,0 0-28-1,-45 0 0 0,-11 0 39-2,-20 0 2 2,-5 0 0 0,-3 7 0-1,-6 1-1 0,-4 4 1 1,-12 1 0 0,-1-2 0 0,-7 1 0 0,2-3 0-3,-17 0 0 4,1 1 0 0,-8 4 0-2,-2 0 3-1,6 0-3 2,-7 3 1 0,2-4 2-2,0 1-2 2,-8-1 1 0,-8-8-2 0,-8-5 3-2,-10 0-3 2,-7 0 0 0,-7 0 1-1,-10 0 2-1,0 0 0 3,8 14 0 0,6 8 0-2,20 4-1-1,5-1 3 2,15-6-4 0,12 1 1-1,-3-9-2 0,8-3 0 1,-14-3 0 0,-3-5 1 0,-2 0 1-2,-14 0-2 1,9 0-1 2,-10 0 0-1,2 0 1-2,-2 0-2 2,-2-13 2 0,11 6 0 0,1 0 0 1,8 7 0-4,15 0 0 3,8 0 1 0,12 0-1-3,8 7 0 3,13 0 1 1,1 6-2-2,10-9 2-1,2 5-1 3,-5-9 1-1,-8 5-1 0,-7-2 0-2,4-3 0 1,-16 0 1 1,-4 0-1 2,-4 0-1-6,-6 0 1 5,-11 0-1-1,-12 0 1-1,-11 0 0-1,-5-3 0 3,3-11 0-1,-9-3 0 1,-12 11 1-4,10 1 0 3,-10 5-1 0,13 0 3 0,-2-3-3-3,-3 0 0 4,-6-11 2-1,4 1 0 0,-6-4 3-2,-10 3 7 2,-11 1-1-1,-9 8-8 2,3 1-3-3,-7 0 4 2,0 4-4 0,19 0 1-1,12 0 0 0,9 0 6 0,10 0 6 2,12 8 1-1,11 14-1-2,15 5-7 2,7-2-4 1,26-6-2-2,10 2-1-2,16-16 0 3,17-5-19 0,20 0-37 2,12 0-27-6,12-33-55 6,0 9-6-2,23 7-204 0</inkml:trace>
    </iact:actionData>
  </iact:action>
  <iact:action type="add" startTime="7115">
    <iact:property name="dataType"/>
    <iact:actionData xml:id="d1">
      <inkml:trace xmlns:inkml="http://www.w3.org/2003/InkML" xml:id="stk1" contextRef="#ctx0" brushRef="#br0">6252 16229 356 0,'0'0'181'6,"0"0"-15"2,0 0-18 2,0 0-45-4,0 0-36 0,0 0-6 3,0 0 5-1,3 215-15 1,-3-215-5-4,0 0-4 3,0-52-18-1,0-30-14 1,20-16 1-2,1-16-7 2,2-12-1 1,2-2-2-1,-7-10 1-1,3 0-2 0,-8 14 0 1,4 23-1 0,-10 35 1-3,9 31 0 3,-3 27 0 2,0 8 3-3,9 12-1-1,-3 43 2 1,10 24-4 2,-1 15 1-1,-4 0 1-1,10-12 0 0,-3-22 4 0,-6-22-5 1,3-24 1 0,8-14-1-1,7 0-1 1,7-31-4 0,-3-19 3-2,0-11-1 2,-7-1-1 0,1-3 1 0,-16 14 0-2,-9 21 0 2,-8 15 1 0,0 15 1 0,-6 28 7-2,-2 43-7 1,11 21 0 2,-9 11 2-1,3 10 3-2,8-6-5 2,6 3 4 0,-8-13-2 0,15-9 0-3,-2-20-2 4,-6-20-1-1,0-18-4-1,-7-20-14 0,10-10-49 1,-18 0-102 0,-3-26-398 0</inkml:trace>
    </iact:actionData>
  </iact:action>
  <iact:action type="add" startTime="7741">
    <iact:property name="dataType"/>
    <iact:actionData xml:id="d2">
      <inkml:trace xmlns:inkml="http://www.w3.org/2003/InkML" xml:id="stk2" contextRef="#ctx0" brushRef="#br0">7625 16128 497 0,'0'0'212'5,"0"0"-79"1,0 0-33 2,0 0-47 0,0 0-31 0,0 0-16-2,254-262-5 1,-254 237-1 2,0 10-2-1,-34 13-13-2,-5 2-8 1,-9 0-8 2,-1 42 9-2,6 12 11 0,5 8 11 0,10 2 10 2,9 3 4-2,15-1 15 2,4-8 21-2,0-10-7 2,4-11 14-1,23-7-24-3,22-10-9 3,-1-11-18 0,15-4-6 0,-3-5 0-2,-2 0-13 2,-18 0-40 0,-28 0-113 0,-12 0-270-3</inkml:trace>
    </iact:actionData>
  </iact:action>
  <iact:action type="add" startTime="8167">
    <iact:property name="dataType"/>
    <iact:actionData xml:id="d3">
      <inkml:trace xmlns:inkml="http://www.w3.org/2003/InkML" xml:id="stk3" contextRef="#ctx0" brushRef="#br0">8267 15324 424 0,'0'0'199'5,"0"0"-70"3,0 0-35-1,0 0-24 1,0 0-17-1,0 0-11 1,16 493 1 0,-16-375-1-1,0-9-9 0,0-11-11 1,0-11-7-1,0-11-10 1,0-18-5-1,0-18-6 1,4-26-17 0,12-14-51-1,-13-8-226 0,7-29-440 0</inkml:trace>
    </iact:actionData>
  </iact:action>
  <iact:action type="add" startTime="8422">
    <iact:property name="dataType"/>
    <iact:actionData xml:id="d4">
      <inkml:trace xmlns:inkml="http://www.w3.org/2003/InkML" xml:id="stk4" contextRef="#ctx0" brushRef="#br0">8505 15873 400 0,'0'0'186'5,"0"0"-41"3,0 0 2-1,0 0-36 1,0 0-53 0,0 0-27 0,-465 15-16-2,411-2-11 2,31-8-4 0,5-3-3 0,18-2-15-2,0 0-13 1,5 0-76 1,28 0-266 1</inkml:trace>
    </iact:actionData>
  </iact:action>
  <iact:action type="add" startTime="8729">
    <iact:property name="dataType"/>
    <iact:actionData xml:id="d5">
      <inkml:trace xmlns:inkml="http://www.w3.org/2003/InkML" xml:id="stk5" contextRef="#ctx0" brushRef="#br0">8718 16437 325 0,'0'0'164'7,"0"0"-48"-2,0 0-8 3,0 0-13 0,0 0 8 0,0 0-1-2,-33-132-27 3,33 67-32-1,0-10-2 0,0 1-12-2,0 7-6 2,13 10-5 0,11 15-9 0,-1 8 0-2,14 16-5 1,3 6 0 1,4 12-1 1,1 0-3-4,11 8-6 4,-12 21-26 1,-5-4-36-3,-39-17-82-1,0 1-234 1</inkml:trace>
    </iact:actionData>
  </iact:action>
  <iact:action type="add" startTime="9043">
    <iact:property name="dataType"/>
    <iact:actionData xml:id="d6">
      <inkml:trace xmlns:inkml="http://www.w3.org/2003/InkML" xml:id="stk6" contextRef="#ctx0" brushRef="#br0">9305 16237 470 0,'0'0'203'7,"0"0"-59"0,0 0-34 1,0 0-40-1,0 0-33 1,0 0-27 0,16 273-10 0,-16-265-12-3,0-8-42 3,0 0-267 0</inkml:trace>
    </iact:actionData>
  </iact:action>
  <iact:action type="add" startTime="9210">
    <iact:property name="dataType"/>
    <iact:actionData xml:id="d7">
      <inkml:trace xmlns:inkml="http://www.w3.org/2003/InkML" xml:id="stk7" contextRef="#ctx0" brushRef="#br0">9305 15830 422 0,'0'0'119'5,"0"0"-44"2,0 0-30 2,0 0-39-1,0 0-6-1,0 0-43-1,0-65-53 1,0 65-124 2</inkml:trace>
    </iact:actionData>
  </iact:action>
  <iact:action type="add" startTime="9412">
    <iact:property name="dataType"/>
    <iact:actionData xml:id="d8">
      <inkml:trace xmlns:inkml="http://www.w3.org/2003/InkML" xml:id="stk8" contextRef="#ctx0" brushRef="#br0">10009 15888 387 0,'0'0'216'5,"0"0"-84"4,0 0-90-3,0 0-37 2,0 0 17 0,0 0-9 1,-169 75 1-5,115-36-2 5,18 5 20-1,11 10 16-1,12 8 11 0,13 5-1 0,0 1-14 1,13-7-7 1,25-10-15-3,8-12-11 2,-2-11-11 0,12-16 0 0,-11-12-8-3,8 0-16 4,-49-3-57 0,7-14-139-2</inkml:trace>
    </iact:actionData>
  </iact:action>
  <iact:action type="add" startTime="9968">
    <iact:property name="dataType"/>
    <iact:actionData xml:id="d9">
      <inkml:trace xmlns:inkml="http://www.w3.org/2003/InkML" xml:id="stk9" contextRef="#ctx0" brushRef="#br0">6818 17040 494 0,'0'0'291'4,"0"0"-124"3,0 0-71 2,0 0-25-2,0 0-21 0,0 0-23 1,56 529-9 0,-56-416-6 0,0-2-4-2,0-15-8 1,0-12 0 1,0-19-13 0,0-16-25-1,0-49-73 0,0 0-163 1</inkml:trace>
    </iact:actionData>
  </iact:action>
  <iact:action type="add" startTime="10243">
    <iact:property name="dataType"/>
    <iact:actionData xml:id="d10">
      <inkml:trace xmlns:inkml="http://www.w3.org/2003/InkML" xml:id="stk10" contextRef="#ctx0" brushRef="#br0">7484 16834 490 0,'0'0'246'6,"0"0"-61"3,0 0-40-2,0 0-27 0,0 0-33 1,0 0-26-1,0 0-30-1,-994 202-15 2,859-188-13 1,19-6-1-2,29-8-14 1,29 0-22-1,26 0-63 1,32 0-80 0,16 0-344-1</inkml:trace>
    </iact:actionData>
  </iact:action>
  <iact:action type="add" startTime="10641">
    <iact:property name="dataType"/>
    <iact:actionData xml:id="d11">
      <inkml:trace xmlns:inkml="http://www.w3.org/2003/InkML" xml:id="stk11" contextRef="#ctx0" brushRef="#br0">7287 17806 327 0,'0'0'426'7,"0"0"-236"1,0 0-84-2,0 0-40 2,0 0-36-1,0 0-22-1,267-99-7 2,-257 62-1 0,-10 5-2 0,0 0-3 0,0 12-9-1,-10 10-6 1,-26 10-9 0,-5 0-4-3,-8 17 16 6,8 28 17-5,-2 7 4 1,5 7 9 1,19 2 3-2,8-4 8 3,11-5 7 0,0-15-1 2,0-5 1-8,20-7-9 5,20-1 7-1,17-17-15-1,10 6-14 2,1-12-3 0,4-1-16 0,-11 0-37 0,-45 0-78-2,-6 0-239 2</inkml:trace>
    </iact:actionData>
  </iact:action>
  <iact:action type="add" startTime="11021">
    <iact:property name="dataType"/>
    <iact:actionData xml:id="d12">
      <inkml:trace xmlns:inkml="http://www.w3.org/2003/InkML" xml:id="stk12" contextRef="#ctx0" brushRef="#br0">7902 18003 347 0,'0'0'204'8,"0"0"-36"0,0 0-64 1,0 0-13-4,0 0-37 4,0 0-24-2,101-391-7 1,-79 365-10-2,0 17 3 2,-2 9 14 0,9 12 12-2,1 42-8 3,-1 10-26-1,-4 13-7 0,-2-16-1-1,-7-4-4 0,-8-8-1 1,2-17-1 0,-3-10-16-3,-1-14-23 3,11-8-34 0,-17 0-155 0,10-10-239 0</inkml:trace>
    </iact:actionData>
  </iact:action>
  <iact:action type="add" startTime="11362">
    <iact:property name="dataType"/>
    <iact:actionData xml:id="d13">
      <inkml:trace xmlns:inkml="http://www.w3.org/2003/InkML" xml:id="stk13" contextRef="#ctx0" brushRef="#br0">8822 17511 483 0,'0'0'163'8,"0"0"-76"0,0 0-40-4,0 0-12 4,0 0-10-1,0 0-2 2,-224-4 4-3,190 19-1 2,11 7-1 0,10 0-1 0,6 7 5-2,7 2-2 2,0 0-10 0,0 8-5 0,27-3-11-2,12-5 2 2,-5 12 8 0,-2-4 8-2,1 1 8 2,-14-1 5 1,-6 0-14-2,-13-6-10 0,0-4-6 0,-33-10-2 1,-31-2 0 0,-9-8-4 0,-6-9 4-2,10 0-12 2,0 0-29 0,21-12-32 0,36-2-140-2,12 0-475 1</inkml:trace>
    </iact:actionData>
  </iact:action>
  <iact:action type="add" startTime="11782">
    <iact:property name="dataType"/>
    <iact:actionData xml:id="d14">
      <inkml:trace xmlns:inkml="http://www.w3.org/2003/InkML" xml:id="stk14" contextRef="#ctx0" brushRef="#br0">9321 17749 411 0,'0'0'84'5,"0"0"-32"4,0 0 24-4,0 0-8 4,0 0-2-2,0 0 1 2,-328 108 1-3,275-70-5 2,15-4-17-1,19-7-10 1,18-6 2-1,1-10-2 1,8-5-3 0,55-6-5-1,15 0-22-1,2-11-2 3,-8-23-4-2,-21-6 0 3,-18 1 0-6,-20-6-2 6,-13 0-13-1,0 4-17-3,-16 4-42 1,-1 29-45 1,-2 8-260-1</inkml:trace>
    </iact:actionData>
  </iact:action>
  <iact:action type="add" startTime="12126">
    <iact:property name="dataType"/>
    <iact:actionData xml:id="d15">
      <inkml:trace xmlns:inkml="http://www.w3.org/2003/InkML" xml:id="stk15" contextRef="#ctx0" brushRef="#br0">9585 18082 378 0,'0'0'217'5,"0"0"-19"3,0 0-75 0,0 0-37 0,0 0-23-2,0 0-13 3,17-343-6-1,11 331-6-1,14 0-8 0,16 4-16 1,5 3-11-1,11 5-3 1,-7 0-16-1,8 0-38 1,-53 0-97 0,-3 0-404-3</inkml:trace>
    </iact:actionData>
  </iact:action>
  <iact:action type="add" startTime="12478">
    <iact:property name="dataType"/>
    <iact:actionData xml:id="d16">
      <inkml:trace xmlns:inkml="http://www.w3.org/2003/InkML" xml:id="stk16" contextRef="#ctx0" brushRef="#br0">10585 17502 47 0,'0'0'342'8,"0"0"-177"-3,0 0 6 3,0 0-42 0,0 0-49-2,0 0-13 2,101-52-18 1,-53 33-4-1,9-6-15 0,7 3 2-3,15-13-7 4,11 5-11-1,10-11 0 0,9-11-1-3,11-5 0 4,0-7-1-1,7 3-1 2,-9 8 7-5,1 7-4 4,-17 16 6-1,-5 7-2 0,-15 6-8-3,-16 3-1 3,-17 4-6 1,-21 3 0-2,-5 1-3 0,-10 4 0 0,-10 2-1 1,-3 0 0-1,0 0-1-2,0 0-9 4,0 0 5-2,0 0 3-1,0 0-6 2,-41 0 8 0,-10-12-2 1,-18 7 3-3,-8 5-5 2,-6-3 5 1,7 3 3-1,4 0-3-1,3-14 0-1,18 3-1 2,0-6 0 0,21-2-3-2,10 6-3 2,10 4 0 0,7 1 0 0,3 8 7 1,0 0 6-5,4 0 4 5,41 0-4-2,7 0-4 0,18 8 2 1,-1 1-3 0,10 1 2 0,-3-3-1 0,4 8 6-2,-3 5-7 3,-6 5 4-1,-12-1 1 2,-2-3 0-7,-19-4-5 5,-12 0-1 0,-13-10-2-2,-13 12-1 2,0 9-2 0,-13 11 5 0,-34 10 3-2,-9 3 6 1,-8-10-6 2,10-14-3-2,9-11 0 0,6-10-1 1,16-3-7 0,7-4-10 0,-1 0-28-2,12 0-37 2,5 0-61 1,0 0-352-2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6:58:23.901"/>
    </inkml:context>
    <inkml:brush xml:id="br0">
      <inkml:brushProperty name="width" value="0.05292" units="cm"/>
      <inkml:brushProperty name="height" value="0.05292" units="cm"/>
    </inkml:brush>
  </inkml:definitions>
  <iact:action type="add" startTime="4329">
    <iact:property name="dataType"/>
    <iact:actionData xml:id="d0">
      <inkml:trace xmlns:inkml="http://www.w3.org/2003/InkML" xml:id="stk0" contextRef="#ctx0" brushRef="#br0">419 3242 442 0,'0'0'128'8,"0"0"-10"0,0 0-6-2,0 0-35 2,0 0-22 0,0 0-1 0,0 0 13-2,0 4-6 3,13-2-18-2,11 3-12-1,12 5-4 2,7-5-12 0,14 3-6 0,11-4-3-2,12-2 1 3,8 1 0-2,5 2 10 2,3 4 14-4,1-1-8 3,-2 2 1 0,-2 0-9 0,4-8 2-2,3 2-6 2,2-4 0 1,1 0-8-2,-2 0-2 1,11 0 2-2,5 0-1 3,12 3-1-2,4 8 2-1,2 3-3 2,-1 6-1 0,-1 2 1 0,-3 1 0 3,8-4 0-1,9 3 1-9,-7 1-1 7,15-4 0 0,2-1 1-2,4-4 0 2,0-4 0 0,2 2 1 0,-3-1-2-2,5 4 7 2,5-2-4 1,-9 0 3-2,2-9-6-1,-2-4 0 2,5 0-1 0,10 0 1 0,4 0-1-2,9 0 3 2,0 0-2 0,9 0 0 0,-4 0 1-2,-3 0 0 2,-2 0 1 0,3 0-1 0,-8-4 2-2,-7 4-3 2,-9-9-1 0,11-6-2 0,-2-2 3-2,2 1-2 2,10 2 3 0,-8 1-1-1,9 6 0 0,-3 0 2 2,-6 2-1-2,3 0-1 2,-3-3 1-4,-1-1 0 3,-6-4 0 0,-6-4-1-2,-7 0-3 2,-1-6 0 0,2 6 3 0,-3 0 0-2,-1 3 0 2,3 3 0 0,-9 3 0 0,-2-4 0 0,5 0 1-2,-13-5-1 2,-2-5 2 0,0 0-2 0,-3 0 2-2,7-1-1 3,1 3 0-2,-5 3-1-1,1 6 0 2,-3 0-4 0,1 1 2 0,3 9 3 0,13-3-2-2,-6 2 1 2,1 2 0 0,-10 0 0 0,1 0 1-2,-6 0 0 2,2 0-1 0,0 0 2 0,-1 0-2-2,-9 0 1 2,11 0 0 0,-10 0-1-2,9 0 1 2,-3 0-1 1,-10 0-2-2,0 0 0 1,-4 0 1-2,13 0 2 2,-8 0-3 0,11 0 1-2,0 6 1 2,-9 2 2 0,9 2-2 0,-6 9 0 0,8 0 2-2,-5-2-1 4,-1-1-1-4,2-2 1 0,6-2-1 2,1-4 0 0,14 3 2 0,-10-1-2 0,0 0 0-2,-9 4-2 3,5 1 1-2,4 2 1-1,4-4-1 2,2-1 3 0,2-7-3 0,-8 0 1-2,9-5 0 2,-6 0 0 0,-2 0 1 0,-5 0 0-2,-4 0-1 2,-6 0 0 0,-5 0 3 0,15 0-2-2,-14 0 0 2,11 0-2 0,-5-14-1 0,4-2 0-2,-6-1 1 2,10 3 1 1,8 3 0-2,-7 2-2 2,-1 6 2-4,-11 3 1 3,7 0-1 0,0 0 1-2,4 0-1 2,0 6 2 0,-1 0-2 0,1 2 1-2,-1-3 0 2,5 2 1 0,10-7-2 0,-12 0 0 0,0 0-2-2,2 0 0 2,1 0 1 0,-2-12 0-2,4 0 0 2,-8 2 1 1,-2 1 0-2,-2 1 2-1,-8-1-2 2,8 5 0 0,-1-5 1 0,-7-2-1 0,8-5 0-2,-9 3 0 2,7-1 1 0,-14 3 1-2,5 8-2 2,-8 0 0 0,-1 3-1 0,-12-2 0 0,4-2 1-2,6-4-2 2,14-4 2 0,11 0 0 0,1-6-1-2,7 4 0 3,-15 2 1-2,1 4 1-1,-10 8-1 2,2 0 1 0,0 0 0 0,1 0 1 0,-3 0-2-2,2-6 1 2,-5-1 1 0,-11 1-1 0,-14-4-1-2,-5 10 4 2,-26-1-2 0,0-3 3-2,-18 4-4 2,-15 0 1 0,-7-3 2 0,-8 1-2 0,0-1-2-2,-9 0-2 3,-4 3-1-2,-3 0-4-1,0 0-13 2,0 0-43 0,-19 11-87 0,-1 1-46-2,-3 8-211 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258">
    <iact:property name="dataType"/>
    <iact:actionData xml:id="d0">
      <inkml:trace xmlns:inkml="http://www.w3.org/2003/InkML" xml:id="stk0" contextRef="#ctx0" brushRef="#br0">21222 18432 695 0,'0'0'162'7,"0"0"-46"1,0 0-19 4,0 0-44-8,0 0-11 2,0 0-7 2,533 33 6 0,-361-17-3-2,34-9-3 2,31-1-2 0,23-6-23 0,22 0-1 0,-1 0 1-2,13 0-1 3,-10 0-2-1,-16 0 0-3,3-6-3 3,-21-13 2 1,-7-12-3-1,-1-16-3-1,-10-15-1-1,-7-9-2 2,-10 3 3 1,-27 18 0-3,-24 12 2 1,-15 23 0 1,-24 12-2 1,-21 3 4 0,-21 0 0-4,-30 0 2 3,-25 3-4 0,-19 2 4-2,-9-5-6 2,0 3-3 0,-9 8-8-1,-59 2 3 0,-39 2 8 0,-59-3 4 2,-24-7-1-2,-33 1 0 2,-17 0 0-3,-18-3 6 2,-24-1-2 1,-38-2 8-5,-15 0 2 4,-14 0-6 0,18-19-5 0,27-4 1-1,23 6-6 1,37 3 0-1,35 8 1 2,20 6-1-3,28 0 3 1,20 3-4 1,21 14 0 1,23-7 0-3,28-3-3 1,23-2 0 1,10-5-3 2,18 0-2-5,3 0 0 3,12 0-1-1,3 0 2 2,0 0-2-4,0 0 1 3,26 0-7 1,51 0 9-1,40 0 6 0,44 0 4-2,32 0-4 4,31 0-3-4,24 0 3 0,15 0-1 2,9 0 1 0,-7 0 2 0,-7 12 1-2,-10 11 0 2,-10 7 2 0,-13-2 4 0,-12 0-3-3,-5-8-5 3,-10-8 2 2,-6-10-3-4,-12-2 2 0,-35 0 4 3,-20 0-3-1,-28 0 8 0,-20 0 1-3,-34 0 7 4,-20 3-1-1,-10-3-8-1,-13 0-8 0,0 0-2 0,0 5-7 2,-13 4-4-1,-64 2 2-3,-50 4 9 4,-54 2 6-1,-53 0-2-1,-34 2 8 0,-43-1 9 1,-40-8-1-1,-35-10 5 2,-8 0-5-4,26 0-6 3,33-10-8 0,38-3 1 1,45 2-3-4,17 11 2 4,27 0-4-1,19 0-2 0,32 15-3-2,29 4 2 1,28-2-2 2,26-6-1-1,34-5-2 0,25-3 0-2,15-3-1 1,0 0-7 2,9 0-18-3,48 0 19 2,30 0 13 0,46-3 8 0,44-1-2-2,45 4-1 1,41 0-4 2,39 0-1-1,23 0-4-2,28 0 4 2,-3-2 0-1,-10-9 3 2,-18 8 1-3,-25-4 5 2,-27 7-3 0,-17 0-5-1,-16-4 5 1,-30-9-5-1,-24 4 3 0,-28-12-3 1,-36 10 5-1,-32-2-5 1,-28 6 3 0,-26 2-4 0,-15 5 1-2,-12 0-2 1,-6 0 0 2,0 0-1-1,0 0-2-2,0 0-2 2,0 0-3-1,0 0-4 1,-13 0-9 0,-30 2-1-1,-22 15 16 1,-14 0-22 0,-21 4-27-2,-22-4-86 2,62-15-80-1,1 3-262 1</inkml:trace>
    </iact:actionData>
  </iact:action>
  <iact:action type="add" startTime="10405">
    <iact:property name="dataType"/>
    <iact:actionData xml:id="d1">
      <inkml:trace xmlns:inkml="http://www.w3.org/2003/InkML" xml:id="stk1" contextRef="#ctx0" brushRef="#br0">18012 16126 247 0,'-10'0'394'6,"10"0"-187"2,0 0-79 0,0 0-42-2,0 0-6 2,0 0-10 1,0 0 11-1,0 0 0-1,0-4-13-1,13 4-9 3,21 0-15-1,13 0-9-3,26 0-2 4,11 0-11-1,13 0-1-1,7 20-2-1,7 5-9 4,2 0-3-3,-16 6-5 3,-16-5 0-5,-20-1 4 3,-19-2 0-1,-20-7-4 2,-17 1 5-4,-5 5-4 3,-5 7-3-1,-59 14-6 1,-30-2 0-2,-18-1 2 2,-20-10 1 1,10 1 1-2,6-5 1 1,25-7-3-2,14-4 0 2,24-5 0 3,29-3-4-8,11-6 6 5,13-1 0 0,0 0 2 0,6 0-1-2,45 0 0 2,26 17-6 1,15 10 7-2,-3 9 1 0,-5 9 1 1,-12 2-2 0,-28 5 3 0,-8-5 0-2,-27-5-1 2,-9-2 4 1,0-6-5-2,-28-4 0 1,-49-2-1-3,-8-5-3 3,-27-15 3 1,8-6-2-3,4-2-1 1,6 0-3 2,27 0-5-2,26 0-65 2,24-14-57-3,17-7-47 2,2 6-57-1,37-2-129 0</inkml:trace>
    </iact:actionData>
  </iact:action>
  <iact:action type="add" startTime="11094">
    <iact:property name="dataType"/>
    <iact:actionData xml:id="d2">
      <inkml:trace xmlns:inkml="http://www.w3.org/2003/InkML" xml:id="stk2" contextRef="#ctx0" brushRef="#br0">19402 17325 446 0,'0'0'330'7,"0"0"-172"1,0 0-84 0,0 0-37-2,0 0 5 2,0 0 33 0,0 0-19 0,6-289-6-2,-19 190-11 2,-1-8-2 0,-5 1-8 0,-4 8-8-2,10 10 1 2,5 15-11 0,1 19-1 0,-3 18-2-1,10 16 1 2,0 12 5-2,0 8 6 0,0-2 9-1,0 2 1 3,0 0-7-2,0 0 3 2,38 0 5-4,25 0-17 3,20 5 1 0,27 20-5 3,10 11-2-6,1 7-5 3,-1-4-2 0,-16 12 1 0,-4-3 4-2,-11 4-2 2,-9 9 10 0,-4 3 2 0,-16 11-3-2,-20 1-4 2,-19-3 1 1,-21-3-1-2,0-1 0-2,-21-2-6 3,-58 2 0 1,-18-5-1-1,-18-3 3-2,-21-4-4 3,-5-12 1-1,1-7-1-1,6-10 0-1,33-13-1 2,18-15-8 1,28 0-5-2,16 0-30-1,22-17-58 2,17-18-79 0,0 13-99-1,13 2-694 0</inkml:trace>
    </iact:actionData>
  </iact:action>
  <iact:action type="add" startTime="37222">
    <iact:property name="dataType"/>
    <iact:actionData xml:id="d3">
      <inkml:trace xmlns:inkml="http://www.w3.org/2003/InkML" xml:id="stk3" contextRef="#ctx0" brushRef="#br0">4007 18037 428 0,'39'0'102'7,"-16"0"-35"1,2 0 69-2,7 0-75 3,-3 0-5-2,13 0 3 1,14 0-8-2,10 0 2 2,26 0 14 0,32 0-5 1,34 0-8-4,34 0-16 3,21 0-1 0,16 0-15 1,3-4-1-4,-10-4-5 5,-4-4 5-3,-14 2-3 4,-24-5-9-7,-2 4-7 5,-21 0 7-2,-10 0 4 1,-6 5-2-2,-24 0 5 2,-17 6-10-1,-30 0 6 2,-35 0 4-3,-16 0 4 2,-19 0-6-2,0 0-14 2,-26 0-7-2,-72 8 0 3,-47 12 7-1,-55-3 1 0,-42-2-1-3,-19-7 0 4,-23 1 4-1,-10-4-3 1,3-5 3-4,4 2-3 3,1-2 0 0,12 0 3 0,9 0-4-3,19-7-8 4,27-2 4-1,36 9 3 0,38 0 1-2,35 0-3 2,35 0 2-1,30 0 0 2,24 0-1-4,18 0 2 4,3 0 1 0,28 0-1-1,81 2-10-3,76 12-6 3,75-3 2 0,64 1 6 0,27-10-2-1,1 4 7 0,-17 6 1 1,-36 5 2 0,-18 10 0-3,-20 5 8 4,-20-2-1-1,-21 1 3 0,-13-5 3-2,-21 3-2 2,-20-7-2-1,-35-9-2 2,-38-1 1-4,-48-7-1 3,-25 0 6 0,-20-5-8 1,-7 0-5-4,-92 0-19 3,-84 0 19 1,-85 0 1-1,-67 0-1-2,-33-10 0 2,-12-10 0 1,31 6 3-2,23 8 0-1,17 6-2 1,44 0-1 3,27 8-1-3,38 12-1-1,58-3 1 2,42-5 0-1,44-7 1 1,37-5 0-2,19 0 0 3,52 0 0-1,96 0-6 0,89-12 3-2,77-4-12 3,35 2 4-2,6 9-2 2,-19 2 6-4,-34 3 4 4,-30 0 3-1,-18 3 5 1,-26 2-2-4,-27 3 4 2,-15-8-4 3,-34 0 4-3,-23 0-1-1,-36 0-2 2,-34 0 0 0,-26 0 0 0,-25 0 0-2,-8 0-4 1,-53 0-5 1,-93 0-3 0,-77-11 8-2,-87 2 8 2,-54 1-8-1,-17 3 4 2,2 5 4-3,28 0-5 1,22 0 1 1,19 0 1 1,35 13-5-4,34-1-2 4,60-4 1-2,52-4-1 2,45-2 1-3,43-2-2 2,28 0 3-1,13 0-3 2,80-28-11-3,61-14 6 2,69-3 8 0,52 14-7-1,27 0-5 0,32 11-5 1,3 3 6 0,-5 3 6 0,-18 9 5-3,-11 5 4 3,-19 0 8 0,-13 0 1 0,-17 0-8-1,-24 8-1 1,-33 6 0-1,-33-4 0 2,-39 2 1-3,-40-3 5 2,-29-6 8-1,-27 2-3 2,-16 2-15-4,-18 6-3 4,-103 7-21-1,-93-1 24-1,-111-2 3-1,-76-17 1 3,-44 0-4-1,-11 0-1 0,17-14 1-3,30 4 1 4,35 7 5-1,47 3-6 0,49 0 1-3,63 10-2 4,56 7 2-2,64-3-1 1,49-7 1-1,31-7 1 1,15 0 3-1,61 0 15 2,80-4 6-4,71-20-26 4,64-3-3-2,24 5-1 2,3 2 3-3,-3 8-10 2,-26 12 3 0,-21 0 1 0,5 0 5-3,-13 24 2 4,11-1 0-1,-2-1-1-1,7-8 1-1,-16-11 3 2,-8-3-3 0,-19 0-3 0,-34-22-5-1,-36-4 5 0,-25 7 3 1,-36 7-2 0,-36 9 1-2,-31 3-2 2,-8 0-34 0,-12 0-51 0,-29 3-61-1,-18 11-218 1,-14 5-331-1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12583">
    <iact:property name="dataType"/>
    <iact:actionData xml:id="d0">
      <inkml:trace xmlns:inkml="http://www.w3.org/2003/InkML" xml:id="stk0" contextRef="#ctx0" brushRef="#br0">776 17420 368 0,'0'0'193'7,"0"0"-57"1,0 0-23 0,0 0-40-2,0 0-33 3,0 0-8-1,0 0-1-3,199 87 0 3,-130-67-5 0,9-3 1 1,22 0-6-2,16-2 7-1,22-2-11 2,23-4 1 0,27-7-1 0,25-2-5 0,12 0 0-1,3 0-2 1,1 0 1-1,-16-2-8-1,4 2 10 3,8 0 1-1,4 0-1-1,0 0-2 0,7 0 1 1,-10-3-3 0,-2-16 0 0,-10-7-4-2,-9-2 2 2,-24 0 1 1,-2 5-2-1,-2 3 1-4,-3 6-2 4,-3 3 1 0,8 5-2 0,0 0 0-1,3 6 0 1,-1 0 3 0,3 0 2 0,4 0-1-2,5 0 3 2,4 0-7-1,-7 0 3 1,1 0-7-1,-9 0 3 0,-19 0 2 1,8-13-4-1,-23-4 4 1,4-1 0-1,-8 1 2 1,-2 12 1 0,2 1 1-2,5 0-2 3,-7 0 2-1,-2 3-5 0,1-3 1-3,3-4-2 4,-4 1-2-2,5-5-1 2,-9 3 0-3,-8 3 0 2,10 3 0 0,-5 3-1-1,-3-4 2 0,8 0-1 1,-6-7 0 0,-4-1 0-3,-11-1 1 4,-8-4-1-2,-9 6 0 2,-3 2 1-1,-17 4 1-3,-8 5-1 4,-11 0-1-1,-10 0 1 0,-11 0-1-2,-8 0 0 2,-17 0 0 0,-12 0-1 0,-3 0-1-2,0 0 0 2,0 0-7 0,-29 0-3-1,-35 7 0 0,-33 14 12 1,-25 1-1 0,-24 0 1-2,-28 5 0 2,-10-5 0 0,-17 3-1 0,-4 3 1-3,-16 0 2 3,-24 4 0 1,-11-2 1-2,-18-5-3 1,-4 1-1-2,-4-4 1 3,7-3 0-1,4-2 0-1,3-3 0 0,-9 3 2 1,-20 4 0 0,-12-8 2-3,-9-4 2 4,4-9-6-1,33 0 1 0,36 0 2 0,20 0 7-3,22-13-4 4,13-5 4-2,22-5-3-1,10 3 0 2,2 7-3 0,3 1 2 0,-3 7 0-1,2-1-1 1,-2-5-4-1,0-6 3 2,3-11 2-1,-4-4-3-2,7 0-1 2,9-5-1 0,3 5 2-1,18 2-3-1,3 7 0 3,3 12 1-1,12 5 0 1,3 6 1-4,-1 0-2 3,9 0 3 0,1 0-3 0,0 0 1-3,-7 0 0 4,-11 0 1-2,-12 0-2 0,-10 6 2 1,2-4-2-1,4 1-4 2,6-3 4-3,5 0-3 2,0 0 3 0,3-5-1 0,5-15-3 0,5 6 4-3,6 3 0 4,-1 11 0-1,10 0 1 0,4 0-1-2,4 0 0 2,6 8-1 0,3 0 1 0,16 4-1-3,3-7-3 4,8-5 2-1,2 0-8 0,19 0-3-2,0 0-4 1,9 0 6 2,1 6 4-1,-1-2 7-2,-2-4-1 5,-2 4 1-6,8 2 0 2,0-6-2-1,4 0-1 3,3 0-2-1,0 0-2-3,0 0 5 4,0 3 2-1,0 1 2 0,0 1 1-2,5 3-3 1,35 6-6 2,15 0 0-1,26-6 1 1,32-8 4-4,32 0 0 2,35 0 1 1,30-19 6-1,10-4-5 1,2 1 6 1,-2 10-1-3,-11 7 4 2,-16 5 0-1,-12 0 5 1,0 5-8-1,2 12 0-1,-2-2-3 3,5-1 1-1,-7-6 0 0,-13-5 3-3,3-3 0 3,-12 0-5 1,-9 0 5-2,-4 0-4 0,-3 0-1 0,0 0 1 2,2 0 3-1,-5 2 3 0,-5 2-6-2,-7-3 0 2,-11 3-3 0,5-4 4-3,0 0-3 4,8 0 0-2,10 0-2 2,-5 0 0-4,-2 0 2 4,9 0 0 0,-11 0-1-1,-16 6-1-2,-1 0 0 2,-27-5 0 1,-5-1-3-1,-19 0-19-1,-9 0-29-1,-11-1-57 2,-41 1-90 0,0 0-142-2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1760">
    <iact:property name="dataType"/>
    <iact:actionData xml:id="d0">
      <inkml:trace xmlns:inkml="http://www.w3.org/2003/InkML" xml:id="stk0" contextRef="#ctx0" brushRef="#br0">11701 17050 428 0,'49'-32'238'6,"-5"15"-180"2,1 2-9 0,14-1 97 1,15 5-62-3,6-5-35 2,7-1-3 0,14-4 3 0,-1 4-11-2,0 10-10 1,16 7 4 1,9 0-3 1,16 0-14-3,12 0-9 1,12 0-2 2,11 0-1-1,6 0 5 0,18 6-6-1,5-1 5 1,-1-2 0 0,17-3 2-2,-4 0 2 2,8 0-5 1,12 0-6-1,4 0 0-4,10 0 4 5,1 0-4-1,9-8 3 1,0-6 1-4,3 5 3 4,-2 3-4-2,-5 6 4 1,-4 0-1-2,-8 0 2 2,-4 0 1 0,4 0-3 0,-2 0-3-2,-3 0-2 2,-4-11 6 1,-14-12-5-2,-5 6-1-1,-1-4 2 2,-12-6-2 0,-6 5-1 0,-14-3-2-1,-3-3 2 0,0-3-2 2,-4 4 2-2,4 1 0-1,-1 13 1 2,-8 5 0 0,8 8-1 0,-2 0 1 0,-1 0 0-2,0 0 3 2,-9 8-2 0,-7 1 2 0,-4 4-2-2,-4-5 0 2,-5 1-2 0,-7-4 0-2,-8 8 2 4,-8-4 9-4,-18-1-2 2,-10 4 7-2,-17-7-2 2,-14 1-4 0,-25-2-2 0,-12-4-2-2,-28 5 0 2,-1-5-4-1,0 2-2 1,-1 10-9-2,-42 5-13 2,-34 5 2 0,-16 1-33 0,-30-6-61-2,62-14-64 2,-4-3-266-1</inkml:trace>
    </iact:actionData>
  </iact:action>
  <iact:action type="add" startTime="3351">
    <iact:property name="dataType"/>
    <iact:actionData xml:id="d1">
      <inkml:trace xmlns:inkml="http://www.w3.org/2003/InkML" xml:id="stk1" contextRef="#ctx0" brushRef="#br0">5178 15965 491 0,'0'0'213'7,"0"0"-97"-1,0 0-25 3,0 0-44-2,0 0-27 0,0 0 3 1,0 0 9-1,0 15-9 1,0-15-15-1,0 0-6 1,0 0 8 0,0 0 19 0,0 0 16-3,0 0 2 3,0 0-6 0,0 0 21 0,0 0-14-2,0 0-19 3,0 2-4-1,0-2-5-1,0 0-9-1,0 0-6 2,0 0 0 1,0 0-4-1,0 0 7-2,0 0 3 2,0 0 6 0,0 0 0 0,0 0-2-2,0 0-7 1,0 0-2 2,0 0 2-1,0 0-6-2,0 0-2 1,0 0-1 2,0 0-4-2,0 0 0 0,0 0 4 0,0 0 1 1,0 0 7 1,0 0-1-4,0 0 4 3,0-23-4 1,0-11 3-2,0-18-2 0,0-17-5 0,0-6 0 2,0-7-1 1,0 1 1-6,0 11-2 4,0 11 3 0,0 14-3 0,0 16 0-2,0 9 3 2,0 12-3 0,0 3 0 0,0 3-14-1,0 2-33 0,0 0-104 1,0 0-140 0,0 0-434-2</inkml:trace>
    </iact:actionData>
  </iact:action>
  <iact:action type="add" startTime="3987">
    <iact:property name="dataType"/>
    <iact:actionData xml:id="d2">
      <inkml:trace xmlns:inkml="http://www.w3.org/2003/InkML" xml:id="stk2" contextRef="#ctx0" brushRef="#br0">5448 15311 788 0,'0'0'214'8,"0"0"-79"0,0 0-30-2,0 0-1 2,0 0-33-1,0 0-3 2,0 0-4-3,-254 92-8 2,186-70-19-1,0-3-15 2,17-6-7-2,2-6-9-1,21-4-6 2,8-3-1 0,7 0-17 0,10 0-44-1,3-17-52 1,0 6-45 0,0 2-144-1</inkml:trace>
    </iact:actionData>
  </iact:action>
  <iact:action type="add" startTime="4371">
    <iact:property name="dataType"/>
    <iact:actionData xml:id="d3">
      <inkml:trace xmlns:inkml="http://www.w3.org/2003/InkML" xml:id="stk3" contextRef="#ctx0" brushRef="#br0">5475 16086 311 0,'0'0'287'6,"0"0"-90"1,0 0-26 1,0 0-32 0,0 0-27-2,0 0 7 3,-197-65-27-1,126 65-25 0,-1 0-14-2,6 16-14 1,4 4-10 1,6 4-9 1,5-7-7-3,20-10-7 2,7 1-6 0,12-8-1-2,12 0-15 1,0 0-43 2,0 0-68-1,12-8 3-1,9 1-167 0</inkml:trace>
    </iact:actionData>
  </iact:action>
  <iact:action type="add" startTime="4747">
    <iact:property name="dataType"/>
    <iact:actionData xml:id="d4">
      <inkml:trace xmlns:inkml="http://www.w3.org/2003/InkML" xml:id="stk4" contextRef="#ctx0" brushRef="#br0">5754 16162 681 0,'0'0'193'6,"0"0"-79"2,0 0-41-2,0 0-13 2,0 0 0-1,0 0-37 1,36-222-5-2,-25 168-8 2,2 15 1 1,6 9-1-2,5 13 1 0,0 4 4 1,-4 13-4 0,9 0 4-1,-1 4 2 0,5 35-7 1,-7 17-8 0,-1 12-1-1,-5 2 10 0,-1-6-8 2,-9-7-3-3,-4-15 0 1,-6-17-1 2,0-14-38-2,0-11-85 1,0 0-83-1,0-19-399 0</inkml:trace>
    </iact:actionData>
  </iact:action>
  <iact:action type="add" startTime="5183">
    <iact:property name="dataType"/>
    <iact:actionData xml:id="d5">
      <inkml:trace xmlns:inkml="http://www.w3.org/2003/InkML" xml:id="stk5" contextRef="#ctx0" brushRef="#br0">6393 15030 629 0,'0'0'223'3,"0"0"-69"6,0 0-49-1,0 0-30-3,0 0-5 4,0 0-10-1,39 498 5 0,-39-372-17 0,0-6-16-3,0-13-2 3,0-18-14 1,0-18-5-3,0-21-11 2,0-19-1 0,0-19-16 0,0-12-31 0,0-4-53-3,3-45-97 3,1 12-4 1,6-5-541-3</inkml:trace>
    </iact:actionData>
  </iact:action>
  <iact:action type="add" startTime="5444">
    <iact:property name="dataType"/>
    <iact:actionData xml:id="d6">
      <inkml:trace xmlns:inkml="http://www.w3.org/2003/InkML" xml:id="stk6" contextRef="#ctx0" brushRef="#br0">6633 15580 597 0,'0'0'270'5,"0"0"-151"3,0 0 37 0,0 0-57 0,0 0-35-1,0 0-36 0,-455 87-14 0,392-70-11 2,23-7-3-4,16-1-9 4,24-2-68-1,0-7-128-1,4 0-410 0</inkml:trace>
    </iact:actionData>
  </iact:action>
  <iact:action type="add" startTime="5713">
    <iact:property name="dataType"/>
    <iact:actionData xml:id="d7">
      <inkml:trace xmlns:inkml="http://www.w3.org/2003/InkML" xml:id="stk7" contextRef="#ctx0" brushRef="#br0">6925 16148 422 0,'0'0'203'5,"0"0"-49"4,0 0-8-1,0 0-52 0,0 0-19-3,0 0-7 4,0-279-11-1,0 223 4 0,0 5-10-3,0 7-11 4,0 7-16-2,16 6 1 1,17 5-14-2,15 11 1 2,1 11-4 0,3 4-4 2,5 0-4-5,-11 0 0 3,4 11-3 1,-14 6-24-3,-9-3-67 1,-27-7-67 1,0-2-129-1</inkml:trace>
    </iact:actionData>
  </iact:action>
  <iact:action type="add" startTime="6029">
    <iact:property name="dataType"/>
    <iact:actionData xml:id="d8">
      <inkml:trace xmlns:inkml="http://www.w3.org/2003/InkML" xml:id="stk8" contextRef="#ctx0" brushRef="#br0">7544 15807 578 0,'0'0'299'5,"0"0"-110"3,0 0-71-1,0 0-52 1,0 0-13 0,0 0-29 0,64 270-17-3,-56-219-7 4,-6-12-6-1,-2-14-71 0,0-25-94-2,0 0-252 1</inkml:trace>
    </iact:actionData>
  </iact:action>
  <iact:action type="add" startTime="6218">
    <iact:property name="dataType"/>
    <iact:actionData xml:id="d9">
      <inkml:trace xmlns:inkml="http://www.w3.org/2003/InkML" xml:id="stk9" contextRef="#ctx0" brushRef="#br0">7518 15338 533 0,'0'0'234'7,"0"0"-85"-2,0 0-70 2,0 0-48 1,0 0-25 0,0 0-6-2,-10-92-17 3,10 92-188-2,0 13-266 1</inkml:trace>
    </iact:actionData>
  </iact:action>
  <iact:action type="add" startTime="6417">
    <iact:property name="dataType"/>
    <iact:actionData xml:id="d10">
      <inkml:trace xmlns:inkml="http://www.w3.org/2003/InkML" xml:id="stk10" contextRef="#ctx0" brushRef="#br0">7835 16012 393 0,'0'0'240'7,"0"0"-56"1,0 0-45 0,0 0-60-1,0 0-50 1,0 0-20 0,47-16 23-2,-43-49-7 1,9-10-4 1,-3 4-12 3,7 11 9-7,2 13-11 4,4 23 0 0,-5 9 3-1,5 15 0-1,6 0 0 2,-4 25 6 1,-2 29 4-1,7 7-15 0,-9 4-2-2,-3-11-3 3,-6-12-1-1,4-12 1-2,-12-11-20 2,-4-12-26-1,0-7-44 1,0 0-66-1,0-9-208 0</inkml:trace>
    </iact:actionData>
  </iact:action>
  <iact:action type="add" startTime="6778">
    <iact:property name="dataType"/>
    <iact:actionData xml:id="d11">
      <inkml:trace xmlns:inkml="http://www.w3.org/2003/InkML" xml:id="stk11" contextRef="#ctx0" brushRef="#br0">8621 15429 543 0,'0'0'220'7,"0"0"-141"0,0 0-4 0,0 0-28 1,0 0-15-1,0 0 3 2,-136 129-13-2,112-95-10-1,10-10-6 2,8 4 1 1,6-3-2-3,0 4 4 2,0 2 15 0,23-5-2 0,13 1-7-2,5-2-6 1,3-2 0 1,-1-4 1 1,-2 5 5-4,-9-6-4 3,-11-1 14 0,-14 3-7 1,-7 6 0-3,0 2-10 2,0 2-8-1,-40 2-2 3,-11-5 0-5,-18-12-7 3,5-13-61 0,36-2-112 0,12 0-414-2</inkml:trace>
    </iact:actionData>
  </iact:action>
  <iact:action type="add" startTime="7214">
    <iact:property name="dataType"/>
    <iact:actionData xml:id="d12">
      <inkml:trace xmlns:inkml="http://www.w3.org/2003/InkML" xml:id="stk12" contextRef="#ctx0" brushRef="#br0">9167 15715 671 0,'0'0'250'5,"0"0"-114"3,0 0-47 0,0 0-50 0,0 0-22-3,0 0-15 4,64 281-2-1,-64-273-11 0,0-8-107-2,0 0-292 2</inkml:trace>
    </iact:actionData>
  </iact:action>
  <iact:action type="add" startTime="7370">
    <iact:property name="dataType"/>
    <iact:actionData xml:id="d13">
      <inkml:trace xmlns:inkml="http://www.w3.org/2003/InkML" xml:id="stk13" contextRef="#ctx0" brushRef="#br0">9127 15324 470 0,'0'0'167'8,"0"0"-43"0,0 0-68-1,0 0-42-1,0 0-6 2,0 0-8 0,-5-50-16 0,5 50-244-2,5 7-255 1</inkml:trace>
    </iact:actionData>
  </iact:action>
  <iact:action type="add" startTime="7566">
    <iact:property name="dataType"/>
    <iact:actionData xml:id="d14">
      <inkml:trace xmlns:inkml="http://www.w3.org/2003/InkML" xml:id="stk14" contextRef="#ctx0" brushRef="#br0">9743 15437 442 0,'0'0'198'7,"0"0"-95"-2,0 0-38 4,0 0 11-1,0 0-16 0,0 0 0-2,-190 241-2 2,165-190-3 0,18-4-1 0,7-4-1-2,0-6 10 2,27 1-7-1,27-1-28 2,13-3-18-3,7-10-5 1,-5-9-5 1,1-15-11 2,-18 0-37-6,-20 0-66 5,-32-5-80-2,0-7-369 2</inkml:trace>
    </iact:actionData>
  </iact:action>
  <iact:action type="add" startTime="8353">
    <iact:property name="dataType"/>
    <iact:actionData xml:id="d15">
      <inkml:trace xmlns:inkml="http://www.w3.org/2003/InkML" xml:id="stk15" contextRef="#ctx0" brushRef="#br0">4559 17814 443 0,'0'0'366'6,"0"0"-209"1,0 0-70 2,0 0-7-1,0 0-18-2,0 0-5 1,34-202 4 2,-32 121-25-2,-2-19-13 0,0-9-11 1,0-14 0-1,0-9-3 1,0 8-2-1,9 24-1 1,-5 26-3 0,1 40-2-1,1 17 0-1,-6 17 4 3,13 0-2-1,4 17 7 0,11 39-9-3,8 21 3 4,0 4 15-1,5-3-5 0,-5-5 2-2,4-9-2 3,-6-15-10-2,4-11-4 2,2-15 0-4,-1-17-1 2,2-6 0 2,-1-12-8-1,0-38-3-2,-7-19 0 2,-10-5 2 0,-7 15-4 0,-7 19 8-1,-9 21 6-1,0 19 0 3,0 0 6-1,0 40-3-2,8 30 17 2,0 19-16-1,-4 13 2 2,8-11 0-3,-8 3 1 1,8-13-3 3,-8-7-3-3,3-15-2-2,-5-9 0 4,12-13-22-1,-10-18-28 1,14-11-40-4,-15-8-81 3,5-8-172 0</inkml:trace>
    </iact:actionData>
  </iact:action>
  <iact:action type="add" startTime="8895">
    <iact:property name="dataType"/>
    <iact:actionData xml:id="d16">
      <inkml:trace xmlns:inkml="http://www.w3.org/2003/InkML" xml:id="stk16" contextRef="#ctx0" brushRef="#br0">5730 17544 530 0,'0'0'238'4,"0"0"-87"4,0 0-62 0,0 0-49 0,0 0-26-2,0 0-3 1,171-126 1 2,-171 112-9-1,0 6 0-2,0-1-3 2,-14 9-3 0,-19 0 2-1,-8 0 1 0,2 9 13 0,3 26 9 2,8 14 25-1,8-2 11-2,7 3-13 2,13-1-1 0,0-5-9 0,0-7-1-1,0-5-11 1,26-8-9 0,12-7-6 0,8-17-8-2,5 0-5 2,1 0-22 0,-4-24-18 1,-12-8-57-4,-11 2-37 3,-25 15-91 0,0 10-449-1</inkml:trace>
    </iact:actionData>
  </iact:action>
  <iact:action type="add" startTime="9463">
    <iact:property name="dataType"/>
    <iact:actionData xml:id="d17">
      <inkml:trace xmlns:inkml="http://www.w3.org/2003/InkML" xml:id="stk17" contextRef="#ctx0" brushRef="#br0">6222 16673 322 0,'0'0'179'6,"0"0"-20"1,0 0-3 1,0 0-18 0,0 0-75-2,0 0 12 2,33 231 5 0,-15-119-20 0,-8 6-7-2,3-2-7 2,-6-17-19 0,-7 2-13 1,6-12-9-3,-6-11-3 3,0-13-2-3,0-11-2 2,3-27-9-1,4-10-27 1,6-17-40 0,4 0-46-1,-6-24-127-1,2-10-489 3</inkml:trace>
    </iact:actionData>
  </iact:action>
  <iact:action type="add" startTime="9725">
    <iact:property name="dataType"/>
    <iact:actionData xml:id="d18">
      <inkml:trace xmlns:inkml="http://www.w3.org/2003/InkML" xml:id="stk18" contextRef="#ctx0" brushRef="#br0">6519 17327 610 0,'0'0'171'7,"0"0"28"0,0 0-87 1,0 0-32 1,0 0-52-2,0 0-14-1,-418 21-14 2,395-20-2 0,13-1-44-1,10 0-102-1,0 0-181 2</inkml:trace>
    </iact:actionData>
  </iact:action>
  <iact:action type="add" startTime="10009">
    <iact:property name="dataType"/>
    <iact:actionData xml:id="d19">
      <inkml:trace xmlns:inkml="http://www.w3.org/2003/InkML" xml:id="stk19" contextRef="#ctx0" brushRef="#br0">6834 17758 490 0,'0'0'134'9,"0"0"27"-1,0 0-17-2,0 0-49 1,0 0-8 1,0 0-16 1,-19-304-14-2,19 268-8-1,0 7-19 2,0 6-3 0,3 6-10 0,20 4-2-2,1 4-7 1,10 9-6 2,8 0-2-1,0 0-2-1,0 5-58-1,-4 19-72 3,-36-14-60-1,4 0-245-2</inkml:trace>
    </iact:actionData>
  </iact:action>
  <iact:action type="add" startTime="10250">
    <iact:property name="dataType"/>
    <iact:actionData xml:id="d20">
      <inkml:trace xmlns:inkml="http://www.w3.org/2003/InkML" xml:id="stk20" contextRef="#ctx0" brushRef="#br0">7312 17556 453 0,'0'0'363'7,"0"0"-184"1,0 0-50 0,0 0-62-2,0 0-21 2,0 0-34 0,75 245-12-1,-75-221-1-1,0-7-42 3,0-17-113-1,0 0-255-1</inkml:trace>
    </iact:actionData>
  </iact:action>
  <iact:action type="add" startTime="10418">
    <iact:property name="dataType"/>
    <iact:actionData xml:id="d21">
      <inkml:trace xmlns:inkml="http://www.w3.org/2003/InkML" xml:id="stk21" contextRef="#ctx0" brushRef="#br0">7319 17260 307 0,'0'0'187'6,"0"0"-20"0,0 0-55 0,0 0-52 3,0 0-38-1,0 0-18-2,-3-104-4 2,3 104-48 0,0 0-281 0</inkml:trace>
    </iact:actionData>
  </iact:action>
  <iact:action type="add" startTime="10604">
    <iact:property name="dataType"/>
    <iact:actionData xml:id="d22">
      <inkml:trace xmlns:inkml="http://www.w3.org/2003/InkML" xml:id="stk22" contextRef="#ctx0" brushRef="#br0">7815 17381 583 0,'0'0'182'4,"0"0"-92"4,0 0-6 0,0 0-21 0,0 0-4-2,0 0 14 3,-106 183-15-1,84-139-10 0,16-1 4-2,2-4-15 2,4-2 2-1,0-6-8 2,10-5-10-4,25-7-15 4,1-5-6-2,8-11-1 2,-1-3-26-3,-2 0-49 1,11 0-47 1,-40-14-98 1,4 1-679-3</inkml:trace>
    </iact:actionData>
  </iact:action>
  <iact:action type="add" startTime="11414">
    <iact:property name="dataType"/>
    <iact:actionData xml:id="d23">
      <inkml:trace xmlns:inkml="http://www.w3.org/2003/InkML" xml:id="stk23" contextRef="#ctx0" brushRef="#br0">8870 16830 824 0,'0'0'210'5,"0"0"-34"3,0 0-82 0,0 0-29 1,0 0-12-4,0 0-7 3,20 536-13 0,-20-439-12 0,0-4-11-2,0-19-6 1,0-10-4 2,0-14-4-3,0-23-23 2,0-14-35 0,19-13-39 0,-17-4-70-1,12-27-153 0</inkml:trace>
    </iact:actionData>
  </iact:action>
  <iact:action type="add" startTime="11675">
    <iact:property name="dataType"/>
    <iact:actionData xml:id="d24">
      <inkml:trace xmlns:inkml="http://www.w3.org/2003/InkML" xml:id="stk24" contextRef="#ctx0" brushRef="#br0">9272 16806 743 0,'0'0'116'8,"0"0"-16"-2,0 0 66 1,0 0-56 2,0 0-23-1,0 0-7-3,-563-20-27 3,466 20-19 0,26 0-23-2,15 0-3 2,18 0-8 0,12 0-4 1,13 0-24-1,13 0-69-2,0 0-104 2,0 0-253 0</inkml:trace>
    </iact:actionData>
  </iact:action>
  <iact:action type="add" startTime="11991">
    <iact:property name="dataType"/>
    <iact:actionData xml:id="d25">
      <inkml:trace xmlns:inkml="http://www.w3.org/2003/InkML" xml:id="stk25" contextRef="#ctx0" brushRef="#br0">9331 17482 491 0,'0'0'253'7,"0"0"-64"0,0 0-92-1,0 0-6 1,0 0-35 1,0 0-12 1,199 3-3-2,-160-25 5-1,-15 0-14 3,-5-1-22-1,-6 1-8-2,-13 2-2 1,0 0-4 1,-32 6-11 0,-15 8-22 0,-7 6-17-1,6 0 27 1,-4 23 26 0,11 16 1 0,21 0 14-3,1 4 29 3,12-4 2 1,7 1-12-3,0 1-6 3,0-3-3-1,26-2 0 0,18-5-11 0,9-9-6-1,7-10-7 1,0-7-10-1,-3-5-26 1,-9 0-42-2,-8 0-56 4,-40-12-130-4,0 4-373 1</inkml:trace>
    </iact:actionData>
  </iact:action>
  <iact:action type="add" startTime="12365">
    <iact:property name="dataType"/>
    <iact:actionData xml:id="d26">
      <inkml:trace xmlns:inkml="http://www.w3.org/2003/InkML" xml:id="stk26" contextRef="#ctx0" brushRef="#br0">9812 17674 411 0,'0'0'228'8,"0"0"-52"-1,0 0-66-1,0 0-50 3,0 0-30-4,0 0-8 4,112-270-1-1,-102 270 7 0,6 0 19 0,4 9 8-2,1 29-23 1,-1 10-18 2,0 5-9-2,-4 3 1 0,-12 1-2 1,8-7-2 0,-10-9-2-1,-2-13-8 0,0-19-33 1,0-1-31-1,0-8-50 2,0 0-125-3,0-17-91 2</inkml:trace>
    </iact:actionData>
  </iact:action>
  <iact:action type="add" startTime="12681">
    <iact:property name="dataType"/>
    <iact:actionData xml:id="d27">
      <inkml:trace xmlns:inkml="http://www.w3.org/2003/InkML" xml:id="stk27" contextRef="#ctx0" brushRef="#br0">10502 17344 212 0,'0'0'420'5,"0"0"-268"4,0 0-89-2,0 0 38-1,0 0-35 3,0 0-15-1,-110 15-8-1,90 2-8-1,4 5-5 2,12-2-1 1,4 7 1-2,0 5-2-1,0 3-12 2,13 5-9 1,14 1-7-2,-4-4 1 0,6 1 1 1,-14-4 0 0,-1-7 0 0,-2-7 1-2,-9-6 6 1,-3-6-8 2,0-4-1-1,0-3-3-3,-15 3-3 5,-12-4-22-4,-7 0-35 3,18 0-76-3,5 0-166 2</inkml:trace>
    </iact:actionData>
  </iact:action>
  <iact:action type="add" startTime="13101">
    <iact:property name="dataType"/>
    <iact:actionData xml:id="d28">
      <inkml:trace xmlns:inkml="http://www.w3.org/2003/InkML" xml:id="stk28" contextRef="#ctx0" brushRef="#br0">10894 17539 394 0,'0'0'227'7,"0"0"-59"2,0 0-67-3,0 0-26 1,0 0-23 1,0 0-10-1,-182 183 19 1,182-149-17-2,0-6 10 1,5-11-4 2,44-12-21-1,3-5-17-2,8 0-10 2,-4-13-2 0,-12-19-3 0,-14-5 3-2,-20-5-10 2,-4 3 0 0,-6-4-8-2,0 12-2 2,-9 6-23 0,-11 8-12-1,3 2-44 2,9 15-85-2,6 0-169 1</inkml:trace>
    </iact:actionData>
  </iact:action>
  <iact:action type="add" startTime="13421">
    <iact:property name="dataType"/>
    <iact:actionData xml:id="d29">
      <inkml:trace xmlns:inkml="http://www.w3.org/2003/InkML" xml:id="stk29" contextRef="#ctx0" brushRef="#br0">11220 17892 149 0,'0'0'489'8,"0"0"-327"0,0 0-45 0,0 0-16-2,0 0-15 2,0 0-19 0,20-153-8-1,-8 116 5 2,5 5-12-3,6 10-13 2,5 8-6-1,21 10-5 1,-1 4-10-1,8 0-14 1,0 0-4 0,-7 13-31 0,-10-5-72-3,-29-4-74 4,-7-4-146-1</inkml:trace>
    </iact:actionData>
  </iact:action>
  <iact:action type="add" startTime="13901">
    <iact:property name="dataType"/>
    <iact:actionData xml:id="d30">
      <inkml:trace xmlns:inkml="http://www.w3.org/2003/InkML" xml:id="stk30" contextRef="#ctx0" brushRef="#br0">10369 16797 456 0,'0'0'260'8,"0"0"-110"0,0 0-62 0,0 0-23-2,0 0-7 2,0 0 6 0,187-205-13 0,-129 140 3-3,17-14-4 4,9-17-17-2,9-7-8 1,-4-11-7 1,3 6 10-3,-8 1-4 2,0 9-3-1,-11 16-11 0,-5 15-3 0,-11 18-5 4,-17 17 1-4,-17 12-2-1,-2 6 0 2,-13 8-1 0,-3 3 0 0,-5 3 0-4,0 0 1 4,0 0 0 2,0 0 0-3,0 0 0-1,-29 17 2 2,-3 9-1 0,-7-8 0 0,-2 2-2 0,-11 0-1-2,4-3 1 2,-3 0 0 0,1 0 0-2,0-3 0 3,-3 0 0-2,3-3 1 1,3-8-3-2,10-1 2 3,1-2-1-2,16 0-1 1,2 0 0-3,16 0-2 4,2 0 0-1,0-16 4 1,0-3 0-4,36-5-1 3,7 5-3 0,17 2 1 0,11 4-1-3,0 0 3 5,11 5-3-3,-11 2 4 1,-4 5 1-1,-8 1 0 0,-15 0-1 1,-3 0 0 0,-11 0 1-3,-7 0-1 4,-7 1 1-1,-7 17 0 0,0 10 8-2,-7 7-1 2,-2 12-1 0,0 0-3 0,-11 4 0-2,-11-6 3 2,-1-6-4 0,4-5 6 0,5-6-5-2,11-8-1 2,-5-10-1 0,5-3-2 0,3-7-3-1,-5 0-20 0,5 0-35 1,0 0-59-1,0-12-102 0,8 4-511 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0037">
    <iact:property name="dataType"/>
    <iact:actionData xml:id="d0">
      <inkml:trace xmlns:inkml="http://www.w3.org/2003/InkML" xml:id="stk0" contextRef="#ctx0" brushRef="#br0">25962 9998 9 0,'0'0'35'8,"0"0"-21"-1,0 0-9 1,0 0 31-2,0 0 49 2,0 0 32 0,0 0-19 0,2 0-7-2,-2 0 14 3,0 0 6-2,0 0-28 1,0 0-21-2,0 0-2 2,-2 0-16 0,-6 0-17 0,-6 0-6-2,-1 0-7 2,4 0-8 0,-5 0-2 0,3 0 0-2,5 0-1 2,-9 6 6 0,14 11 5 0,3 3 6-2,0-1-2 2,0 3-7 0,0-5-3-1,10 1-2 0,21-5-3 1,8-6-3 0,-1-7-1-1,-8 0 1 1,3 0 2-1,-9-34 4 1,-4-11 0 0,-4-6 0-2,-16-6-1 2,0 7 2 0,0 8-2-2,0 15-1 2,-29 9 7 0,-2 12 0 0,-6 6 4 0,-2 0 13-1,-5 17 18 0,6 17-16 1,2 3-11 0,13 2-11-2,10 1-3 3,9-3-1-2,4-7-2 1,0-6 5-2,17-7-2 2,22-4 2 0,15-11-6 2,-6-2 0-5,4 0 1 3,-18 0 1 0,-2-17-1-1,-17-5 1-1,-12-4-3 2,-3-5-3 0,0-8 1 0,-21 2 2-2,-28 4-2 3,3 4 2-1,1 19 1 0,-7 10 0-3,15 0 1 4,6 10 6-2,12 27 19 0,6 3 6 0,13 4-10 1,0-2-4 1,3-3-7-2,36-1-1-1,11-12-3 2,-3-13 3 0,9-11-5-2,-11-2-4 2,-1 0-2 0,-15-27 0 0,-6-15 0 1,-22-7-2-4,-1-1-1 4,0 8 1-1,-24 13 2-1,-12 12-4-1,-12 17 4 3,-4 0 6-2,-5 31 3 1,9 21 3-1,8 1 8 0,8 0 0 2,14 0-12-1,18-7 2-2,0-7-3 2,13-7 4 0,34-13-2-1,24-17-5-1,11-2-4 2,2-17-2 1,-7-33 1-4,-13-9 1 3,-26-6-1 0,-19-1 0 1,-19 0-3-1,-3 5 2-2,-51 12 0 2,-13 17-3 0,-2 16 5-1,-2 16 0-1,-2 0 1 2,12 12 3 1,14 27 5-4,10 9 12 4,17 2 9-2,20 1-4 2,0-3-3-1,13-1-1-2,38-9-5 3,21-16-7 0,9-14-10-1,4-8 0-2,-17 0 0 1,-12-25-3 1,-21-12 1-2,-21 1-2 2,-14-3-1 0,0 2-3 0,-49 3 1 0,-15 9 3-1,1 8 4 0,-14 12-1 2,19 5 1-4,11 0 4 4,10 28-2-2,14 6 6 2,14-7 0-2,9 4 5-1,0-8 0 2,32-3-7 1,13-5-4-2,18-13 0 0,7-2-4 1,-8 0 2 1,-20-20-3-6,-2-20-3 4,-25 1 5 2,-15-1-6-1,0 14 2-1,-11 4-1-1,-30 18 1 3,-7 4 5-2,-11 0 1 1,3 18 1-1,12 16 1 1,6-3 1-1,18-5 0 0,17-4 2 0,3-7 7 2,0-10 0-2,28-2 0 1,27-3-9-2,6 0-4 3,0-25 1-1,-8-12-2-2,-22-3-2 1,-13 1 3 2,-13 9-4-1,-5 1-2-1,0 9 3-1,-31 13-5 3,-25 7 8-2,-1 0 3 0,-4 13-1 1,15 18 0-1,8 0 2 2,15-5 2-2,14-9 4-1,9-1 14 2,0-2 9 0,35-2-9-1,22-4-16 0,4-8-5 1,0 0-3 1,-21 0 0-1,-7-8-5-2,-19-21 2 2,-9 1-5 0,-5 2 0-1,0 10 2-1,-24 11 3 3,-8 5 2-2,-4 0 2 0,-2 19 5 1,3 14-4-1,10 5 0 2,9 3 1-3,16-7-1 1,0-6 3 1,0-11-5 0,32-17 2-1,9 0-2 0,0 0-7 1,-1-22-4 0,-17-9-9-1,-7 0-25 0,-16 9-61 2,0 10-91-1,0 10-124-3</inkml:trace>
    </iact:actionData>
  </iact:action>
  <iact:action type="add" startTime="14865">
    <iact:property name="dataType"/>
    <iact:actionData xml:id="d1">
      <inkml:trace xmlns:inkml="http://www.w3.org/2003/InkML" xml:id="stk1" contextRef="#ctx0" brushRef="#br1">26062 9408 264 0,'0'0'92'7,"0"0"-9"-1,0 0-24 2,0 0-26 0,0 0 25-2,0 0 43 3,0 0-4-1,15-11-23-1,-15 31 30-1,0 24-15 3,0 22-32-1,-11 11-10-1,7 11-17-1,-12 7-9 2,8 4-4 0,-5 6-3 0,12-1 1-1,1 2 1 0,0-8 2 2,0-11 0-2,0-18 1 0,0-17-9 1,0-12-2 0,0-18-2-1,0-8 2-1,0-9 0 3,0-5-2-2,0 0-2 1,0 0-3-2,1 0-1 2,2 0-3 0,-3 0 1 1,0 0 1-3,0 0 1 1,0-2 0 1,0-27 3 0,0-9 2-2,-7-7-2 3,-13-9 1-2,8-9-1 1,3-9-3-2,4-15 2 2,-3-8 2 0,5-4-4 0,3 0 0-2,0-3 0 3,0-9-2-2,16-1 1 2,2 2 1-4,5 7-1 3,-6 9 3 0,7 21-2 1,-9 20 1-4,-7 16-1 3,2 20 0 0,-10 12 0 0,0 5 3-1,0 0-2 0,0 0-1 1,0 17 0 0,-6 31 13-1,-14 23 11 0,-1 12-9 2,10 10-1-1,-5 9-1-2,9 0-3 2,1 6 4 0,6-2 3-1,0 8 4 0,0 6 7 0,0 6-6 2,0-5 0-2,0-10-9 0,10-14-5 1,-7-18-3 0,-3-10-3-1,0-12 1 0,0-15-2 0,0-8 0 2,0-14-1-2,0-10 0 0,0-6 0 0,0-4-1 1,0 0-5 1,0 0-5-4,0-9-8 3,0-28 10 1,0-7 6-2,0-6-30-1,4 5-47 3,8 28-90-1,-11 8-268-1</inkml:trace>
    </iact:actionData>
  </iact:action>
  <iact:action type="add" startTime="18200">
    <iact:property name="dataType"/>
    <iact:actionData xml:id="d2">
      <inkml:trace xmlns:inkml="http://www.w3.org/2003/InkML" xml:id="stk2" contextRef="#ctx0" brushRef="#br2">25676 9880 451 0,'0'0'146'5,"0"0"-10"2,0 0-45 2,0 0-20-1,0 0-16-3,0 0 0 3,81 43-8 1,-40-32-11-2,2 0-6-1,14 1 4 2,2-3-13 0,9-1-8 0,15-8-2-2,11 0-5 2,-7 0 3 0,3 0 4 0,-9 0 4-2,-17 2 0 2,-5-2-5 0,-14 0-3 0,-6 0-6-2,-7 0 2 3,-10 0-4-1,-16 0-1-1,-5 0 1-1,-1 0-1 3,0 0 0-1,0 0 2 0,0 0 0-3,-17 0 2 4,-27 0 4-1,-15 3 4-1,-9 5 6-1,-25-2 0 2,2 2-4 0,-16 2-1 0,-4-6-3-2,1-4-2 3,6 0-6-1,4 0-1 0,13 0 2-2,6 0-3 2,8 0 1 0,14 0-1-1,11 0 0-1,15 0 0 2,9 0 1 1,20 0-2-3,4-11-1 2,0-2 1 0,0-4 1 0,0 2 3 0,3 10-2-2,19 0 2 1,-3 5-3 1,5 0 5 0,12 0-5-2,8 0 4 3,17 0-1-1,11 0-1-3,9 0 4 4,2 0-3-2,5 17 9 2,2 8 4-1,7-1 3-3,3-1-5 3,3-6 0 0,2-7 1-1,-5 0 4 1,-6-8-3 1,-14-2-6-1,-17 0 4-1,-18 0 0-2,-8 0-1 4,-17 0-2-2,-17 0 3 1,1 0-2-1,-4 0-7 1,0 0-5 0,-37 9 0 0,-32 0 3-2,-31-7 0 2,-23-2 5 1,-10 0-2-3,1 0 0 0,-1-5 1 3,-1-5-4-2,24 3 3 2,0 5-5-4,26-3 4 3,17 2-4 0,12 3-1-1,26-2 0 0,15-1 0 1,11-5-1 0,3-9-5 0,0 0-10-2,24 3-7 2,2 6-78 0,-13 8-95 1,5 0-230-3</inkml:trace>
    </iact:actionData>
  </iact:action>
  <iact:action type="add" startTime="21559">
    <iact:property name="dataType"/>
    <iact:actionData xml:id="d3">
      <inkml:trace xmlns:inkml="http://www.w3.org/2003/InkML" xml:id="stk3" contextRef="#ctx0" brushRef="#br0">26202 7112 684 0,'0'0'196'5,"0"0"-64"3,0 0-44 1,0 0-33-2,0 0-29 1,0 0-8-1,41 150-4 0,-22-142 1 1,-2-8-2-2,6 0-5 2,-5-13-2 0,-8-19-1 0,-5-10 2-2,-5 0-5 2,0-1 9 0,-17 13-1 0,-19 7 3-2,3 15-5 2,2 8 3 0,-8 0 13 0,6 22 6-2,8 14 5 2,2 8 1 0,7-8-11 0,16-3-11-2,0-8-5 2,0-5-1 1,16-11 2-2,24-9-7-1,17 0-2 2,-6-12-1 0,2-25 1 0,-22-1 1-2,-14 4 0 2,-8 5-2 0,-9 11-1 0,0 2 0-2,-36 11-6 2,-5 5 7 0,-13 0 1 0,8 5-1-2,-3 24 3 2,14 3 0 0,6-5 2 0,25-5-5-2,4-7 5 2,0-5-3 0,0-1 6 1,40-9-8-4,20 0-2 3,-1 0 1 4,-1-22 2-7,-7-15-2 0,-18 0 1 4,-10 5-1-1,-13 2-1 0,-10 8 0-3,0 8-4 4,-30 9 2-2,-14 5 2 1,-8 0 2-2,0 19 5 2,-4 20 2 1,9 6 1-1,12-5 1-3,17-6 3 4,15-12-6-2,3-4 2 1,0-8 3-1,30-3 6 1,30-7-8 0,13 0-1 0,0-13-4-3,-6-21-4 4,-25-1 0 0,-10-8-3-3,-22 5 3 4,-10 1-2-6,0 3-2 5,-26 8 2-1,-18 12-2-2,-12 9 3 2,-5 5 1 0,-3 0 5-1,7 19-3-1,14 14 3 3,10 7 3-2,12-3 4 2,18-3 7-4,3-6 5 3,0-9-3 1,47-11-6-2,17-8-5-1,8 0-5 2,2 0-1 0,-22-21-4 0,-13-5 6-2,-18 1-6 2,-10-4-4 0,-11-2 0 0,0 0-1-2,-19 4 0 2,-18 4 2 0,-3 11-6 0,7 7-10-2,6 5-25 3,3 0-42-1,7 0-42 0,17 17-117-3,0 0-457 3</inkml:trace>
    </iact:actionData>
  </iact:action>
  <iact:action type="add" startTime="24021">
    <iact:property name="dataType"/>
    <iact:actionData xml:id="d4">
      <inkml:trace xmlns:inkml="http://www.w3.org/2003/InkML" xml:id="stk4" contextRef="#ctx0" brushRef="#br1">26263 6742 307 0,'0'0'149'7,"0"0"-35"-1,0 0 13 2,0 0-52 0,0 0-14 0,0 0 19-2,-101 71-17 3,77-33-14-2,8 12 15 2,9 7-23-4,-10 8-4 4,4 6-5-2,8 4-3 1,-9 0-14-2,10 2 0 2,-4-8 3 0,0-3-5 1,0-10-5-3,7-15-5 1,1-11-1 1,0-17-1 1,0-13 1-4,0 0-2 3,0-11-15 0,0-36 15 0,0-14 2-1,0-9 0 0,1 1 0 1,9-2 1 1,-4-5 1-4,-6 0-1 4,0-2-3-1,0 4 1 0,0 8-1-3,0 9 0 3,8 12-1 1,7 14 1-2,-7 5 1-1,5 13 3 3,-3 2 0-2,0 7-4 1,-7 1 3-2,-3 3-2 2,0 0 2 0,0 0 2 1,0 3 6-4,0 31 10 3,0 15-6 0,0 9-5 0,-16 6 0-2,6 7-1 3,-5-4 1-2,-1 1-1 2,6-6 2-3,-3-5-1 1,10 0 2 1,3-5 1 0,0-11-3-1,0-7-3 1,0-8 0 1,0-9-6-3,0-7 0 0,0-3-1 3,0-7-1-2,0 0-4 1,0 0-24-2,0 0-39 3,0 0-40-2,0 0-25 2,0 0-163-4,0 0-543 4</inkml:trace>
    </iact:actionData>
  </iact:action>
  <iact:action type="add" startTime="27163">
    <iact:property name="dataType"/>
    <iact:actionData xml:id="d5">
      <inkml:trace xmlns:inkml="http://www.w3.org/2003/InkML" xml:id="stk5" contextRef="#ctx0" brushRef="#br2">25857 7047 385 0,'0'0'262'7,"0"0"-116"1,0 0-20-2,0 0-18 2,0 0-20 0,0 0-21-2,0 0 7 2,97-19 9 0,-53 19-31 0,20 0-18 0,4 0-8-2,20 0-2 2,-4 0-9 0,13 0-1-2,-13 0 1 2,-7 0 5 0,-9 0-4 0,-13-12-3 2,-17 4 4-5,-18 3 3 3,-9 2 2 0,-6 3-12-3,-5 0-5 3,0 0-5 0,-16 0-7 0,-40 0 7-1,-21 0 0 1,-20-5 5-1,-12 1-1 1,-4 4 1 0,13 0 0-2,9 0-1 2,14 0-4 0,10 0 2 0,11 0-1-2,12 0 0 3,17 0-1-2,14 0-2 2,7 0 1-3,6 0-1 2,0 0 0-1,0 0-7-1,16 0 9 3,33-8 9-1,6 1-3-1,15 7-2 1,12 0-1-2,4 0-3 3,11-5 1-2,2 0 0 2,-1-9 1-3,-11 3-2 2,-6 2 2 0,-8 4 3 0,-22 2-3-3,-18 3 9 3,-17 0 5 1,-9 0 0-1,-7 0-10-2,-3 0-6 2,-58 0-4 0,-23 22 4 0,-33 1 11-2,1-6-5 2,7-6-1-1,12-2-1-1,22-3-3 2,27-5-1 1,19-1 0-2,22 0-1-1,7 0-6 2,0 0-26 1,18 0-45-1,24-10-15 0,-10 4-144-2,-7 6-264 1</inkml:trace>
    </iact:actionData>
  </iact:action>
  <iact:action type="add" startTime="35247">
    <iact:property name="dataType"/>
    <iact:actionData xml:id="d6">
      <inkml:trace xmlns:inkml="http://www.w3.org/2003/InkML" xml:id="stk6" contextRef="#ctx0" brushRef="#br0">32139 9153 397 0,'0'0'94'7,"0"0"-6"1,0 0 51-2,0 0 1 2,0 0-35 0,0 0-35 0,0 0-6 1,-281 39-10-4,203-25-11 3,-21 4-1 0,-15-1 5 1,-14-4-7-4,-8-2-12 3,-5 1-13 1,12-4-2-2,-7-3 15 0,13 0-8 2,3-2 0-3,5-3 4 2,-1 5 10-1,7-1-10 0,9-1 12 1,5-3-15 1,6 0-9-3,-5 0-1 1,-2 0 3 1,8 0-1 2,-9 0-3-6,1 0-6 4,9 2 15 0,2 4-6-2,2-2-5 3,-4 1 1-2,5-3-4 2,0 2 3-3,3 1-2 2,-1-1-2-1,10-3-1 2,-2 6 2-1,5-5 4-2,6 5 0 1,2-6-1 2,-2 2-1-4,2-3-4 3,5 0 0 0,-3 0-1 0,10 0 2-2,-13 0-4 3,-1 0 1-2,0-4-1 2,-8 0 2-1,-1-1-2-2,-1 2 2 1,0-6-1 1,-4-2 3 0,10 0-2-1,-5 2-1 0,16-3-1 1,-2 7 1-2,-1-6 1 3,12 3-2-2,-10-1 1 2,-1 1 2-4,8 0-3 4,-13-1 4-1,4 3-2 0,5-1 1 0,2 7-3-3,0-7 0 3,2 1 0 0,5 1 0 1,1-1 0-3,-10 3 1 1,8-2 0 1,1 2-1 0,2-2 0-2,1 0 1 2,-4 1-1 0,-5 1 1-1,-2 3-1 0,-14 0 1 1,-3 0-1 1,-9 0 0-2,-3 0 1-1,-1 3 0 3,0 2-1-2,-2-5 0-1,15 0 1 2,3 4-3 0,13-4 3 1,4 0-1-3,13 0 0 1,2 0-4 3,-4 3 3-2,10-1-1-2,-9 1 2 1,11 1-4 0,-4-3 1 1,9-1-5-2,13 0 1 2,-7 3 2 0,4-3-2 0,-7 6 6 1,-2-1-4-4,-6 8 2 3,-4-6-2 0,6 3-4-2,6 0-3 2,-2-1-3 0,10-4-3 1,-4 1 3-4,3 2 5 4,-1 3 5-2,-10 2 4 1,4 2-2 0,-6 5 3-1,5 2 1 0,8 2 0 1,-3-8-1-1,9 1 0 1,-11 2 0-1,11 1-1 1,0 5 1 1,-5 7-2-3,2 4 1 2,4 12-2-1,-12 5 1-1,5 12-2 2,-6-1 3 0,-1 5 0 0,-2 2 1-2,-3 6 0 2,6 0 0 1,6 0 0-1,-3-1 2 0,13-14-1-2,0-6 0 1,0-6 0 1,0-9 2-2,20-11-2 2,14 4 3 1,-4-1 2-1,9-4 0-1,-1 1 4 0,2-3 1 1,0-6-1-1,5 5-1 1,7-7-3-1,9 7-2 0,2-4-1 1,21 3 2-2,15 1-1 2,13-1-3 0,8 0 4 1,0-2-2-3,-5 0 8 2,5-3-4-1,-7-2 9 1,-13 0-4-2,0 1 1 3,-14 3 1-2,9-2-2 1,-9 1-5-2,12-2 0 2,0 0 0 0,2 3-3 0,-6 1-1-2,-7 1-1 2,-6-9 1 0,-4 6-2 0,5-8 1 0,-3 2 4-2,8-2 5 3,10 4-2-2,7 0-6 1,9-3 3-1,8 3-6 1,-3-6 3-1,-6 1-1 2,-2-1 2-4,-10-5 0 4,0 5 3-2,-3-5 0-1,5 2-1 2,-11-3-2 0,6 3-4 3,3-1 2-8,-7 3 0 6,11 7 1-2,-1 6 0 1,2 1 0 1,5 5-2-3,-13-3-1 2,-13-7-1 0,-4-2-1-1,-3-9 2 0,4-2-4 0,6-3 4 1,10-3-2 0,3 3 2-2,0-1 0 2,0 4 2 1,1 1-1-1,-1-3-1-3,0-1 0 3,2-3 0 1,-2 0 0-4,-13 0 2 3,3 0-2 3,-19 3 1-6,1 4 0 1,-11-2 1 3,3 3-2-2,0-2 1 2,-1-1 0-3,7-5-1 2,-11 0-4-1,2 0 3 2,6 0-2-4,-10 0 3 4,-1-5-3-2,-14-5 3 1,2 3-2-2,11-5 0 3,-10-2-2-2,8 0-3 1,-2-5 1-2,-8-3-5 3,4 2 7-2,-5-9-5 2,-2-6 0-3,1-6 2 2,0-10-4-1,-11-5 2 2,1-8-2-1,5-5 5-2,-16-3 1 1,6 1 1 1,-6 2-3-2,-2 2 5 2,1-7-5 0,-15-2 1 0,0-8 2-2,-1-8 1 2,-3-4-5 0,0 1 0 0,0 2 3-2,0 8 0 2,-10 12 1 0,-15 11 0 0,5 6 4-1,-12 2-3 0,-4 2-1 2,4-5 2-2,-8-2 1 0,0-2 0 0,7 6 1 1,8 14 0 2,-4 10 0-6,3 9 0 4,2 0-2 0,-12 5 2 1,-12-5 1-4,-12-4 2 7,-9 3-3-7,5 3 1 2,-1 3-2-1,-5 4 2 2,0 5 1 0,10 1-2 0,-13 7 1-1,2 0 3 0,-7 0-2 1,-2 0 3 1,-4 0-3-4,4 0 3 4,-10 0-1-2,3 0 1 2,-2 0 3-4,-3 0 3 3,13 0-4 0,-6-2-3 1,-4-6 1-3,5 1-2 2,-1 1 5 0,6 2 0-1,0-5-3-1,-3 0-1 2,9 5 3 0,5-4-5 1,-9 8 1-4,-2 0-3 4,-5 0 8-1,-6 0-1 0,-4 0 1-2,-5 0 0 2,-1 3-6-1,0-3-2 2,3 0 2-1,-6 0-2-3,-7 0 0 4,1 0 2-2,-10 0-2 0,-3 0-1 0,-1 0 0 1,10 0 2 0,12 0 2-2,5 0-2 2,15 0-1 0,14 0 2 1,-7 0 0-4,15 0-2 4,-2 0 0-2,-3-5 2 2,0 5-2-4,-12 0 3 4,-1 0-1-2,6 0 2 2,-9 0-4-4,3 0 2 3,0 0-2 1,3 0 1-1,5 0-1-2,-8 0 0 2,0-5 1-1,6 2-1 2,0-1-3-4,4 4 0 4,-5 0 3-2,4 0-2 2,-12 0 0-3,2 9 2 2,-6 8-1-1,-15 3 1 1,-2 0 0-2,-12 0 0 3,5-1 0-1,8 1-1 0,10 2 2-3,2-2 0 3,11 2-1 1,11-2-1-2,-7 3 0 0,21-4 0 1,-5 1-1-1,8-3-3 2,8-2 3-4,11-5-4 3,1-1-1 0,6-4-1 0,5 1-1-1,-5 4 3 0,0 2 3 1,1 7 1 1,-4 7 2-4,-3 8 2 4,9 0-2-2,-3 3 0 1,2-1-2-2,0-5 2 7,-2-4-1-7,2-5-1 4,2-5 1-8,2 0-2 6,-3-4 1 0,4-5-2 0,0 2 4-3,4 4 0 3,-4 1 0 0,0 4 0 1,9 9 1-4,7 2 0 4,0 6-1-2,0 2-2 2,3 8 0-4,25 4 1 4,5 0 2-2,3 7-1 2,3-1 0-4,-10 0 0 3,7-1 0 0,4-6 2 0,-4-7-2-2,7 0 1 2,5-3-2 1,22-4 2-2,11-5 0-1,6 1-1 2,17 2 0 0,6 3 1 1,-7 0 1-3,-3 3 2 1,5 0 0 1,-4 6-1 1,-1-6 1-3,-3-5 1 3,-1-6-5-3,8-9 2 3,-2-4 1-4,5-7-1 4,9 4 0-1,-14 1 2-1,6 1-1-1,-19 3 1 2,-5 1 1 1,4 1-3-2,-4 1 5-1,5 0-3 3,14 2 1-2,7-7-2 2,-3 7 0-4,10-9-1 3,-1-4 2 0,-11-4-4 1,9-2 1-4,-6 0 2 4,7 4-3-2,-6-3 3 2,12 5-1-4,-6 2 1 3,-1 2-1 0,-10 4-1 1,0 2 2-3,-4 2-1 1,-3-4 1 1,-8 0-3 1,6-3 2-4,-5 0-2 4,-1 0-2-2,4 1 1 1,-2 0-2-2,5-3 1 3,11 0 2-1,3-7 0-1,-6-5-1 2,4 0 0-3,-8 0 0 2,-3 0 1 0,-3 0 0-3,-10 0 3 4,0 0-2-2,7 0-1 1,-9 12 2-2,2 1 0 2,0-1-2 1,9-7 2-1,-9 1-3-3,10-2 1 3,-9 1 0 0,1-5 1 1,7 0 0-4,-12 0-1 3,-3 0 0 0,3-3-1 0,6-26-3 1,7-6 2-2,-5-11-7-1,-7 4 6 3,-9 3-1-3,-15 8-2 2,-17 7 6-1,-2 11-3 2,-22 6 0-4,-10 0-11 4,-1 4-27-2,-6-4-68 2,0-11-68-4,0 9-119 3,-23 9-133 0</inkml:trace>
    </iact:actionData>
  </iact:action>
  <iact:action type="add" startTime="39431">
    <iact:property name="dataType"/>
    <iact:actionData xml:id="d7">
      <inkml:trace xmlns:inkml="http://www.w3.org/2003/InkML" xml:id="stk7" contextRef="#ctx0" brushRef="#br0">28769 6225 54 0,'0'0'260'6,"0"0"-215"1,0 0-1 1,0 0 25 0,0 0 14-1,0 0 58 0,0 0-15 1,-174-105-5 0,108 105-36-2,-8-2-12 2,-13 2-4 0,-18 0-6 0,-8 0-12-2,-4 2-3 2,-8 15-9 1,-2 3-11-2,-14-1-1 1,-13-2-1 0,-5 0-8 0,-5-6-1 0,3 4-6-2,3-5 0 2,15 7-2 0,-7 3 0 0,10 9-1-1,8 1-5 0,7 7 2 3,12 7-4-5,12 3 4 3,1 5-2-2,3 2-3 5,10 3 3-5,4-2-3 0,6 1 7 3,8 0-7-2,8-3 3 2,17-1-3-4,14-1 4 6,4-1 1-5,18 6 1 1,8 0-1-1,0 1 0 2,0 1 1 0,19-2-1 0,3-2 0-1,1-1-3 0,6-5 3 2,-4-1-5-1,14-4 3-2,5-4-3 1,14-2 2 3,17-7 1-3,13 5 3 0,20 4 4 0,25 0-1 0,5 6 5 1,5-1-3-2,-7 8 9 3,-14-7 0-2,-6 2-1 2,-16 1-11-3,-7-8 6 1,5-6-7 2,4-1-5-2,11-1 1 0,7 0-1 0,1 0-2 2,-1-2-3-2,-11-6 3 3,4 3 1-8,-10-2 0 6,1-2 4 0,-7-6-1-2,3 0-3 3,-3-10 0-1,3 0-1-1,5-4 1 0,11-3 1 0,5 2-1 2,0 6 0-2,3 10 2 0,0 8 1 0,-11 1 1 2,-12 1-1-1,6-6 0-3,3-2-1 3,1 1-2 1,6-8 2-2,-4 2-3-1,-10 2-1 2,-19-10 0 0,-6-7-1 0,-2 0 1-2,-5 0 1 2,3-14-4 0,5-14 2 0,-2-3 2-2,-9 3 0 2,5-3 0 0,-9-2-1 0,4-4 1-2,1-5-1 2,-1-9 1 0,5-11-2 0,-9-8 0-2,-3-6-1 2,-9 1 1 0,-17 9-3 0,-9 8 2-2,-16-2-1 2,-6 4 0 0,-4-6-1 0,0 2-2-2,0-6 0 2,0-6-1 0,-24-9 6 0,-4-13-1-2,-11-2 1 2,-10 0 2 1,-4 4-1-2,-16 1 1 0,-1 10-2 1,-4 2 2 0,-3 9 0 0,6 6 0-2,-1 8 2 1,4 8-1 2,-5 2-1-1,2 11 2-3,-5 1-1 3,-14-3 4 0,-2 4 0 0,-8-4-1-1,-4 0-1 1,7 6-1 0,-3 6-2-1,3 6 0-1,10 6 0 2,-19 3 4 1,2 10 1 1,-11 0 2-5,1 0 5 3,-15 0-4 0,5 0-4-1,3 5 1 0,0 0-2 1,5-5 0 0,8 0-2 0,5 0 2-2,1 0-2 2,2 0 0 0,3 0 2 1,0 0 2-4,4 0-1 2,2 0 1 2,-2 0 0 0,-7 0-3-4,-7 3 4 3,2 7-1 1,-8 3-2-2,9 8-1 0,0 1-1 0,4 0-1 2,-8 7 6-2,1-1-4-1,3 0 1 2,-12-2 0 1,-2-5-3-2,11 5 3 1,-10 2 0-2,12-1-1 3,5 4 4-1,3 7-2-2,1-2-4 1,20 9 5 2,8-3-2-1,8 3 1 0,6-1 5-2,15 2-1 3,10 1-3-2,10 2 1-2,12 1 1 4,7 3-1-2,0 1 0 1,0 7 0-2,7 1-3 3,14 2 2-2,6 4-3 2,5-1 1-2,4-3-2 0,-4 0 3 2,18-6-3-2,-3-4 0-1,23 2 0 2,1-3-1 0,12 1 0 0,7 2 0-2,-6 6 2 2,4 6 2 0,0-7-4 0,-3-2 2-2,2-5-1 3,7-13-1-2,6-6 0 3,1-8-2-9,15-7 2 7,-7-7 0 0,14-3 0 1,3 1 4-4,-14 2-1 4,4 4-3-1,-2 6-2-1,-6 1 2 1,8 0-1-2,-5 1 1 3,7-5-2-1,11-7 3-3,-5 2-1 3,-3-1 0 1,-14 1 0-2,6 2 2 0,-6 3 3 1,3 7-3 0,-8 0 1 0,-2 5 2-2,4 0-4 2,3-5 0 0,4-2 0 0,-9 0 0-3,7 5 2 3,7 2-3 1,7 2 1-2,-1-4-1 0,-6-1-1 0,-14-9-3 2,-5-10 0-1,1 0-1-2,-9-10 4 1,5 0 0 1,4 0 0 0,-12 0 0-1,2-15 0 1,-12-4 1 0,-7-7-2 0,-21 1 0-2,7-3-3 2,-10-2 3 0,-1-2-2 0,-7 1 3-3,3 3-4 4,-7-2 1-1,-6-2 1-1,10 2 1-1,-1-2 2 4,-6 0 0-3,8-3-2 1,-2-1 2-3,-2-4-2 3,-5-5-2 0,-5-9-2 0,-6-7-1-2,0-11 0 2,-4-5 0 1,-14-4 0-2,0-10 3 0,0 5-4 0,-9-1 2 2,-19 5-5-1,4 6 5-2,-16 2 1 1,10 10 0 2,0 5 3-1,-11 3-6-3,2-2 2 3,-10-4 4 1,-2-4 1-1,-6-1-2-2,4 3 3 1,2 0 0 2,-3 0 1-2,8 7-1 0,-8 0-1 0,6 6 1 2,12 9 0-1,0 8-1-2,8 11-9 1,-1 10-30 2,-2 4-43-2,-22 1-28-1,-7 8-20 3,33 0-77-1,13 0-254-1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20142">
    <iact:property name="dataType"/>
    <iact:actionData xml:id="d0">
      <inkml:trace xmlns:inkml="http://www.w3.org/2003/InkML" xml:id="stk0" contextRef="#ctx0" brushRef="#br0">4659 13554 433 0,'29'-12'242'7,"-20"7"-118"1,10 3-22 0,-2-2-23-1,9 4-25 0,15 0 14 1,17 0-14 1,17 0-11-3,19 0 10 1,34 0-2 1,33 0-6 0,23-5-5-2,13 1-6 3,-4-1-8-2,-25 2 3 1,-30 0-8 2,-38 3-10-5,-41 0-2 3,-31 0-6 0,-28 0-3-1,0 0-6-1,-28 0-25 2,-54 0-57 0,21 0-52-2,-9 0-191 3</inkml:trace>
    </iact:actionData>
  </iact:action>
  <iact:action type="add" startTime="21041">
    <iact:property name="dataType"/>
    <iact:actionData xml:id="d1">
      <inkml:trace xmlns:inkml="http://www.w3.org/2003/InkML" xml:id="stk1" contextRef="#ctx0" brushRef="#br0">9622 13623 719 0,'0'0'196'8,"0"0"-85"0,0 0-21 0,0 0-11-2,0 0-8 2,0 0-8 1,0 0-8-2,373-62-11-1,-205 49-13 2,25 2-2 1,8 2-1-2,12 3 1 1,-24 1-5-2,-14-3-3 4,-33 2-6-2,-37 0-9-2,-27 4-4 1,-37 2-2 2,-24 0-9-2,-17 0-50-1,0 0-107 1,-20 0-169 2</inkml:trace>
    </iact:actionData>
  </iact:action>
  <iact:action type="add" startTime="21853">
    <iact:property name="dataType"/>
    <iact:actionData xml:id="d2">
      <inkml:trace xmlns:inkml="http://www.w3.org/2003/InkML" xml:id="stk2" contextRef="#ctx0" brushRef="#br0">14622 13526 511 0,'0'0'234'8,"0"0"-75"0,0 0-63 0,0 0-31-1,0 0-20 0,0 0 2 1,446 33 13 0,-266-55 18-1,40-8-3 0,18 0-15 1,-13 8-10 0,-24 8-7-2,-31 11-11 3,-59 3-16-1,-31 0-14 0,-44 0-2-3,-31 0-34 3,-10 0-98 0,-41 0-236 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4422">
    <iact:property name="dataType"/>
    <iact:actionData xml:id="d0">
      <inkml:trace xmlns:inkml="http://www.w3.org/2003/InkML" xml:id="stk0" contextRef="#ctx0" brushRef="#br0">9022 5501 212 0,'0'0'323'8,"0"0"-174"1,28 0-19-4,12 0-31 3,21-5-37 0,32-3-9 0,24-6 1-2,43 3-15 2,31-6-2 0,24-6-6 1,9-1-8-2,13 0 3 0,-13 7-8 2,-9 4 16-3,-18 1 8 0,-26-1-2 2,-26 1-12 0,-32 1-5 0,-46 5-4-2,-29 3-2 3,-38-4-9-1,-12-1-8 1,-97 1-15-3,-59 7 15 0,-67 0 3 3,-45 0 0-1,-2 25 4-2,-18 4-2 1,1 1 1 1,28-1-6 1,16 2 0-3,39-5-1 2,51-2-3 0,42-8 0 0,50-4 2-3,41-7 2 3,23-5-2 0,9 0 2 1,57 0 1-3,56-17 7 2,48 1-4-1,26 2-2 1,28 4 1-2,9 6-1 2,1 4 4 1,-2 0-5-2,-13 4 15 0,-17 17 13 0,-13-4 9 1,-22-3-4 1,-38-9-8-3,-36-5-14 2,-27 0-8 0,-37 0-4 0,-11 0-1-3,-9 0-9 3,-6 3-35 1,-45 14-65-1,2-9-26-3,-2 6-146 3</inkml:trace>
    </iact:actionData>
  </iact:action>
  <iact:action type="add" startTime="5518">
    <iact:property name="dataType"/>
    <iact:actionData xml:id="d1">
      <inkml:trace xmlns:inkml="http://www.w3.org/2003/InkML" xml:id="stk1" contextRef="#ctx0" brushRef="#br0">9290 13222 298 0,'0'0'375'6,"0"0"-181"2,0 0-57 0,0 0-32 0,0 0-28-2,0 0-18 2,931-88 0 1,-721 75-7-1,9 13-20-3,1 0-8 5,-11 0 1-4,-9 31 4 2,-19 2-9-1,-24 1-8 0,-32-12-6 2,-36-7-2-1,-45-10-4-3,-25-5 0 3,-19 0-3 0,-57-20-11 0,-66-19-8-1,-61-6 12 1,-49 11 5 0,-30 9-5 0,-14 5 8-2,22 9 2 1,29 0 0 1,45 11 1 0,52 0-1-1,36 0-2 0,34 0-4 2,38 0 0-2,21 0 4-1,9 0-1 3,71 0 6-1,31 0-3-1,47 0 0-1,27 0 1 2,25 0 0 1,-3 0 0-2,-13 0 6 0,-33 0 8 1,-38 0 8 1,-49 0-1-2,-43 9-10 1,-31-1-3-2,-28 1-9 2,-92-1-12-1,-73-3 12 0,-36-5 2 0,-22 0-2 2,11 0-4-1,40 5-16-2,47 12-26 1,40 4-21 1,45 1-49 1,68-13-76-3,25-4-354 1</inkml:trace>
    </iact:actionData>
  </iact:action>
  <iact:action type="add" startTime="6719">
    <iact:property name="dataType"/>
    <iact:actionData xml:id="d2">
      <inkml:trace xmlns:inkml="http://www.w3.org/2003/InkML" xml:id="stk2" contextRef="#ctx0" brushRef="#br0">8990 7262 577 0,'0'0'208'5,"0"0"-55"3,0 0-46 0,0 0-30 1,0 0-19-3,0 0-16 1,0 0-7 1,840 2 10 0,-620-2-6-2,15 0-16 2,-3 0 2 2,8-7-5-4,-6 0 4 0,-26-3 1 2,-15-3-6 0,-35 2-1 1,-35 0 3-4,-38-1-10 3,-45 5-2 0,-24 0-9 0,-16-3 0-2,-64-5-18 2,-72-5 0 1,-61 4 17-2,-52 13-1 1,-36 3 1-1,-12 0 1 1,3 0 2-1,29 26-1 0,24 4 2 0,41 7-3 2,39-1-2-1,44-8-7-2,43-11-1 1,41-5 7 1,22-12-1 0,11 0 4-2,74 0-10 2,51-20 10 1,48-11 3-2,21-3 2 0,20-3-5 0,4 7 2 1,-18 7 2 0,-16 15 7-1,-29 8 9 0,-27 0 3 2,-31 0-1-2,-34 14-8 0,-28-5-3 0,-26-4-11 2,-9-2-1-2,0 0-14-1,-25-1-59 2,-39-2-54 1,18 0-60-1,-3 0-300-3</inkml:trace>
    </iact:actionData>
  </iact:action>
  <iact:action type="add" startTime="7910">
    <iact:property name="dataType"/>
    <iact:actionData xml:id="d3">
      <inkml:trace xmlns:inkml="http://www.w3.org/2003/InkML" xml:id="stk3" contextRef="#ctx0" brushRef="#br0">20158 13342 471 0,'0'0'210'8,"0"0"-90"-2,0 0-12 2,0 0-17 0,0 0-1 0,0 0-1-1,0 0-8 0,590-58-9 1,-370 44-21 0,34 2-8-2,14-1-3 2,6-1-6 0,-16 2-7 0,-18 6-4-2,-15 2-7 3,-8-3-6-2,-8-1 1 2,4-4 3-4,-29 2-4 3,-20-2 3 1,-46-1-8-1,-50 4 2-2,-29 1-6 1,-23 5-2 2,-16-1 0-2,-60 4-19 0,-63 0-20 0,-71 0 39 2,-47 0-2-2,-17 0 3 0,-14-6-2 0,-5 1-1 1,19 0 1 1,40 5-4-3,50 0-4 1,49 0-10 1,45 0 3 0,43 0 6-2,31 0 10 2,4 0 0 0,80 0-7 0,52 0 8-1,45-4 2 1,21 4 1 0,2 0 1-1,-27 0-4-1,-32 4 4 3,-42 12 2-1,-33-5 11 0,-34-5-2-2,-36 1-3 2,-19 3-12 0,-94-2-1 0,-61-1 1-3,-55-5 5 4,-12 1-1-1,-4-3-4-1,25 2-5 0,30 1-13 0,42-3-49 1,64 0-39 0,84 0-104-2,25 0-424 2</inkml:trace>
    </iact:actionData>
  </iact:action>
  <iact:action type="add" startTime="9145">
    <iact:property name="dataType"/>
    <iact:actionData xml:id="d4">
      <inkml:trace xmlns:inkml="http://www.w3.org/2003/InkML" xml:id="stk4" contextRef="#ctx0" brushRef="#br0">4951 8728 328 0,'0'0'179'7,"0"0"17"1,0 0-12-2,0 0-36 2,0 0-27 0,0 0-41 0,168 3 3-2,-60 2-19 2,40 2-22 0,47-7-8 0,35 0-9-1,32 0-4 0,-1 0 3 1,6 10-3 1,-26 7 4-4,-25-3-4 3,-16 1 2 1,-28-2-7-1,-17-7-7-3,-11 0 4 4,-20-6-7-2,-21 0 5 1,-33 0 1-2,-35 0-4 2,-19 0-2 1,-16 0-6-2,0 0-2-1,-67 0-14 3,-53 0 16-1,-64 0 1 0,-59 0 6-2,-49-3-3 2,-43-6-1-1,-17-2-3 2,1-3-1-4,39 9 1 3,34 5 0 0,44 0 2 0,55 2 1-1,31 24-1 0,35-2-2 1,32-4 1 0,33-8-1-1,16-6-1 1,28-6-5 0,4 0-11 0,4 0-8-3,45 0 9 5,31-11 15-4,20 1 2 3,32 8-2-3,42-3 1 3,29 5 0-2,34-3 0 2,26-4 3-4,5 7 0 4,-7-1-2-1,-5 1 6-1,-31 0-1 0,-7 0 5 1,-34 16-1 0,-6-2 1 0,-26-11-2-2,-14-3 1 2,-27 0-2 0,-22 0-3-1,-41 0-1-1,-28 0-4 3,-17 0-1-2,-3 0-6 0,-46 0-18 0,-49-3-1 0,-12 1-5 1,-16 2-54 1,66 0-49-3,15 0-168 2</inkml:trace>
    </iact:actionData>
  </iact:action>
  <iact:action type="add" startTime="10485">
    <iact:property name="dataType"/>
    <iact:actionData xml:id="d5">
      <inkml:trace xmlns:inkml="http://www.w3.org/2003/InkML" xml:id="stk5" contextRef="#ctx0" brushRef="#br0">26470 13297 589 0,'0'0'188'6,"0"0"-72"2,0 0-34-1,0 0-36 0,0 0 11 1,0 0 21 0,318 18-2-1,-160-10-1-1,26 3-17 2,29-3-12 0,12 4-10 0,8-3-6 0,-4 2-4-1,-1-3-7 1,-11 1 4 0,3-4-3-1,-5-3-6 1,5 2-4 0,-5-4 10 0,-11 0-2 0,-13 0-2-3,-11-26-8 4,-23-4-1-2,-20 1-2 2,-21 5 1-3,-32 6-2 1,-26 1 2 2,-17 5-3-1,-15 7-1-1,-13 0-2-1,-8 5 2 1,-5 0 3 1,0 0-5-2,0 0-6 3,-44 0-9-1,-50 22-3-1,-42 4 17-1,-46-13 2 2,-45-9-1 1,-52-4 1-2,-45 0 0 0,-39-11-1 1,2-16 0 0,19 0 0-1,42 2 2 0,47 5 1 1,45 8-2 0,47 12 1 0,27 0-1-3,44 0-1 3,23 0-3 0,37 9-4 0,30-6 6-1,0 5 0 1,56 2-18-1,51 7 7-1,51-2 12 3,43 2-3-2,28-2 3 2,34 2 1-1,24-6 2-2,2 0 0 2,5-3 0-1,-13-1 7 1,-17-7 2-1,-6 0 3 1,-33 0 1 0,-21 0-7-2,-23 0 1 1,-17-12-2 2,-32-2 8-2,-33 3-4 2,-40 3-5-4,-27 1 0 3,-23 5 1 0,-9 2-5-2,0 0-3 3,0 0-5-2,-44 0-3 1,-62 2 0 0,-49 16 8-1,-62-1 2 1,-25-4 3-1,-38-4-2 2,6 1 7-3,15-4-10 2,35-3 0 0,61 0-2 0,42-3-4-2,60 3 6 2,38-1-4-1,23-2 2 1,60 0-7-2,64 0 9 3,73 0 10-1,56 0-9 0,26 0 2-2,16-5-3 1,-14-3-4 1,-41 2-2 0,-41 3 6-2,-48 3 1 2,-45 0 1 0,-43-3-4 0,-26 1 0-1,-29-2-7 0,-8 3-8 2,0-9-38-4,-37-4-61 4,-50-2-18-1,-51-8 85 0,-29 11-68-3,80 13-96 3,16 0-718 1</inkml:trace>
    </iact:actionData>
  </iact:action>
  <iact:action type="add" startTime="14755">
    <iact:property name="dataType"/>
    <iact:actionData xml:id="d6">
      <inkml:trace xmlns:inkml="http://www.w3.org/2003/InkML" xml:id="stk6" contextRef="#ctx0" brushRef="#br0">3113 17278 561 0,'0'0'312'6,"0"0"-172"2,0 0 2-1,0 0-37 1,0 0-19-2,0 0-23 2,0 0-15 0,391-10-8 0,-220 10-9-2,36 0-4 2,18-1-9 0,5-23-3 0,-15 2-6-2,-34 11 3 3,-48 8-6-1,-61 3 3 1,-36 0-1-2,-25 0-8 1,-11 0-5-3,-32 0-65 3,-21 0-106-1,-9 0-88 1</inkml:trace>
    </iact:actionData>
  </iact:action>
  <iact:action type="add" startTime="15633">
    <iact:property name="dataType"/>
    <iact:actionData xml:id="d7">
      <inkml:trace xmlns:inkml="http://www.w3.org/2003/InkML" xml:id="stk7" contextRef="#ctx0" brushRef="#br0">7845 17359 443 0,'0'0'350'6,"0"0"-175"1,0 0-69 2,0 0-13-2,0 0-16-1,0 0 6 2,419-64-14 0,-214 54-18 0,15-1-16-2,0 5-3 2,-18 6-7 0,-21 0-16 0,-20 0-4 0,-21 0-5-1,-24 0-24 1,-32-8-70 0,-84 3-188-2</inkml:trace>
    </iact:actionData>
  </iact:action>
  <iact:action type="add" startTime="16436">
    <iact:property name="dataType"/>
    <iact:actionData xml:id="d8">
      <inkml:trace xmlns:inkml="http://www.w3.org/2003/InkML" xml:id="stk8" contextRef="#ctx0" brushRef="#br0">12665 17331 762 0,'0'0'229'6,"0"0"-78"0,0 0-53 2,0 0-15 0,0 0-32 0,0 0-15-2,0 0-10 3,1522-107-10-2,-1338 104-11 3,-43 3-5-5,-44 0-1 4,-41 0-28-2,-56 0-164 2,-39 0-301-4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05:46.407"/>
    </inkml:context>
    <inkml:brush xml:id="br0">
      <inkml:brushProperty name="width" value="0.05292" units="cm"/>
      <inkml:brushProperty name="height" value="0.05292" units="cm"/>
    </inkml:brush>
  </inkml:definitions>
  <iact:action type="add" startTime="1614">
    <iact:property name="dataType"/>
    <iact:actionData xml:id="d0">
      <inkml:trace xmlns:inkml="http://www.w3.org/2003/InkML" xml:id="stk0" contextRef="#ctx0" brushRef="#br0">4736 5651 626 0,'0'0'185'8,"0"0"-77"0,0 0-23 1,0 0-32-4,0 0-18 3,0 0 11 0,0 0-2 0,274 5 0-2,-146-5 27 2,32 0-10 0,42 0-16 0,31-5-7-2,15-12-7 2,9-11-4 0,-15-1 3 0,-22 4-2-2,-23-3-5 3,-31 9-4 0,-33 2 4-3,-29 0-9 2,-40 9-4 1,-23 2 5-2,-25 3-5 0,-14 3-2-2,-2 0-6 3,0 0-2 1,-30 0-2-2,-51 12 2 0,-53 7 4 1,-45 1-2-1,-43 3 3 0,-39-4-4 1,-32 1 0 0,5-5-1-1,-1-2 2-1,36-9 1 2,35-4-3 1,37 0 1-1,33 0-1-2,28 0 0 3,30 0-4-2,42 0 2 0,25 0-7 1,17 0-1-1,6 0 4 0,26 0-3 2,41-13 9-2,50 8 7 0,31 5-2 0,49 0-3 2,40 0-2-1,25 0 1-1,15 1-1 1,-12 3 4 0,-20-1 10-1,-32-3 10-1,-36 0 5 3,-26 0-5-1,-37 0-10-1,-27 0-9-1,-35-3-5 2,-30-6-4 0,-22 7-14 1,0-4-49-5,-64 1-114 4,6 5-92 0,-11 0-366-2</inkml:trace>
    </iact:actionData>
  </iact:action>
  <iact:action type="add" startTime="2861">
    <iact:property name="dataType"/>
    <iact:actionData xml:id="d1">
      <inkml:trace xmlns:inkml="http://www.w3.org/2003/InkML" xml:id="stk1" contextRef="#ctx0" brushRef="#br0">3484 16068 462 0,'0'0'255'7,"0"0"-94"0,0 0-57 0,0 0-29 1,0 0-12-2,0 0 3 2,0 0-14 0,730 60 0 0,-472-60-7-2,29-2-1 2,32-30-12 2,15-1-2-4,15-4-13 1,-9 2 4 1,-21 11-2-1,-23 13 9 2,-38 7 1-4,-29 4 5 4,-29 0-23-2,-39 4 5 2,-25 9-2-4,-41-4-2 4,-45-5-2-1,-21-4-2 0,-24 0-3-3,-5 2-5 4,-77 12-6-1,-51 0 0 0,-78 0 6-2,-56-9 0 2,-60-5 3 0,-59 0-1 0,-28 0 0-3,-8-17-2 4,20-6 0-2,23 10 5 1,33 7-2-1,42 6 0 1,30 0-3-1,54 17-1 1,46 8-2-2,47-1 0 3,47-11 2-2,34 2-4 1,34-13-4-2,7-2-16 2,0 0-6 2,39-2 24-3,42-21 7-2,47 1 1 3,48-1-1 1,59 14 4-2,48 7 0 1,33 2 1-2,16 0-5 2,17 0-2 1,-15 0 2-3,-24 0 5 1,-39 0 0 1,-33 0 4 0,-37 11 8-2,-24 3 3 2,-34 0 1 0,-38-6-10 1,-28-4-8-4,-44-4-2 3,-17 0-2 0,-16 0-4 0,0 0-14-2,-29-12-58 3,-58-30-107-2,26 15-32 2,-9 7-484-3</inkml:trace>
    </iact:actionData>
  </iact:action>
  <iact:action type="add" startTime="4060">
    <iact:property name="dataType"/>
    <iact:actionData xml:id="d2">
      <inkml:trace xmlns:inkml="http://www.w3.org/2003/InkML" xml:id="stk2" contextRef="#ctx0" brushRef="#br0">4665 7297 369 0,'0'0'288'6,"0"0"-132"2,0 0-31 0,0 0-35 1,0 0-46-4,0 0-24 4,0 0 25-2,332-13-1 1,-194-9 2-2,21-5 1 2,24-3 2 0,21 1-6 0,16 2-7-2,7 2-5 2,-3-1-7 0,-3 1 1 2,-10 11 0-6,-1 6-14 5,-17 8 12-2,-13 0-5 2,-13 0 1-4,-27 0-7 3,-30 2 0 0,-26 2-5 0,-33-4 4-2,-25 0-8 3,-16 0-3-1,-10 0-1 0,-5 0-6-3,-66 0-9 3,-63 13 16 1,-64 7 7-1,-62 5-2-3,-56 1 1 4,-51-4-6-1,1-2-1-1,-2-3 1 0,17 3 1 0,42 0 3 1,37-3-2 1,51 1-1-3,52-9-1 1,45-9-3 1,52 0-8 1,39 0-2-3,33-17-8 2,0-6 4 0,8 6 15 2,40 6 2-7,13 11 3 5,35 0 1 0,17 0 0 1,27 6-2-4,26 12-2 4,31-1-1-2,33-7 1 1,28-2 3-1,28 4 3 1,4-2 1-1,-9 2 5 2,-20-2 6-4,-32-10-1 3,-34 0-4 1,-37-4-13-1,-42-19-3-2,-34-2-1 2,-32 2-9 0,-29 4-45 0,-21 14-97-3,-31 5-174 4</inkml:trace>
    </iact:actionData>
  </iact:action>
  <iact:action type="add" startTime="5296">
    <iact:property name="dataType"/>
    <iact:actionData xml:id="d3">
      <inkml:trace xmlns:inkml="http://www.w3.org/2003/InkML" xml:id="stk3" contextRef="#ctx0" brushRef="#br0">15599 16024 425 0,'0'0'268'8,"0"0"-69"0,0 0-99 1,0 0-32-4,0 0 2 3,0 0-6 0,0 0-11 0,493 13-2-2,-312-13-9 2,39 0-6 0,31-1-1 0,1-25-4-1,18-8-11 1,-2 0 2-1,-10 3 3 2,6 4-4-4,-3 9 2 4,-26 16 2-2,-28 2-8 1,-49 0-1-1,-35 0-5 1,-51 0-1 0,-40 0-5 0,-16 0-5-2,-16 0 0 1,0 0-11 1,-56 2-21 0,-67 16-18-2,-59 1 45 3,-58-2 1-1,-28-12 1 0,-21-5 6-2,2 0-4 2,2-5 2-1,12-7 1 2,47 5 0-4,30 7-2 3,70 0-4 0,46 0-6 0,44 0-1-2,36 0-2 2,0 0 5 1,84-3 3-1,57-4 5-2,65 7 8 2,26 0-1 0,33 0 5-1,9 3 0-1,0 14-1 3,-22 14 3-2,-32-3-1 2,-23 4 2-3,-40-2-2 1,-48-5-6 1,-40-11-3 1,-41-8-4-4,-17-6 0 3,-11 0-8 0,-8 0-7 0,-56-23-20-1,-45-12-9 1,-47-8-32-1,60 26-60 2,11 8-116-4</inkml:trace>
    </iact:actionData>
  </iact:action>
  <iact:action type="add" startTime="6401">
    <iact:property name="dataType"/>
    <iact:actionData xml:id="d4">
      <inkml:trace xmlns:inkml="http://www.w3.org/2003/InkML" xml:id="stk4" contextRef="#ctx0" brushRef="#br0">4535 8722 427 0,'0'0'171'7,"0"0"-82"1,0 0 3 0,0 0-9-2,0 0 2 2,0 0 30 1,250-58 0-2,-95 64-36-1,44 20-4 2,53-11-4 0,18-8-19 0,30-3-17-2,-9-4-10 4,-20 0 6-3,-17 9 2 1,-34 0-9-2,-34 3-5 3,-41-4-5 0,-36-6 5-2,-43-2-10-2,-28 0 3 3,-25 0 4 0,-10 0-15-1,-3 0-1-1,-54 0-14 2,-72 5 5 0,-71 5 9 1,-58 0 1-4,-45 2-1 3,-26-4-1 0,-2-8-3 0,16 0 3-1,33 0 1 0,50 0-1 1,34 0 0 1,45 0-16-4,41 0 4 3,48 3-4 1,33-1 7-1,28-2 1-2,0 0 8 1,48 0-4 1,52 0 5 0,41 0 5-1,36 9-5 0,29 4 5 2,34 2-4-1,27-1 9-3,17-11 4 3,7-3-2 0,-12 0 6 0,-14 0-1-1,-32 6 15 0,-28 5-6 2,-44 4-4-1,-32-5-6-2,-48-3-1 1,-38-6-2 2,-27 3-6-2,-16-4-7-1,0 0-14 2,-49 0-52 1,-48 0-40-1,-47-5-9-3,60-4-83 3,0 6-171 0</inkml:trace>
    </iact:actionData>
  </iact:action>
  <iact:action type="add" startTime="7955">
    <iact:property name="dataType"/>
    <iact:actionData xml:id="d5">
      <inkml:trace xmlns:inkml="http://www.w3.org/2003/InkML" xml:id="stk5" contextRef="#ctx0" brushRef="#br0">28073 14661 103 0,'0'0'50'7,"0"0"-5"1,0 0 34 0,0 0 4-2,0 0 35 2,0 0-46 0,0 0 15 0,-27-58-9-2,-32 58 1 2,-23 0 4 0,-22 7-16 0,-16 52-32-2,-9 30-16 2,7 25-2 0,15 17 2 0,27 2-9-1,26-3-2 0,44-10 1 1,10-15 3-1,41-19 20 0,46-24 18 1,33-27-27 0,18-28 11-1,5-7-16 0,-2-59-14 1,-14-31 3 0,-21-22-5 0,-35-21 4-1,-30-18-5 1,-30-9 0-1,-11 6-1 2,-32 19-1-3,-36 25-9 2,-11 31-36 0,35 77-105-1,8 2-201 0</inkml:trace>
    </iact:actionData>
  </iact:action>
  <iact:action type="add" startTime="9089">
    <iact:property name="dataType"/>
    <iact:actionData xml:id="d6">
      <inkml:trace xmlns:inkml="http://www.w3.org/2003/InkML" xml:id="stk6" contextRef="#ctx0" brushRef="#br0">26588 16111 732 0,'0'0'267'5,"0"0"-129"4,0 0-29-2,0 0-29 1,0 0-48-2,0 0-28 2,1514 84-4 3,-1393-84-3-7,-121 0-33 3,0 0-200 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</inkml:brush>
  </inkml:definitions>
  <iact:action type="add" startTime="2439">
    <iact:property name="dataType"/>
    <iact:actionData xml:id="d0">
      <inkml:trace xmlns:inkml="http://www.w3.org/2003/InkML" xml:id="stk0" contextRef="#ctx0" brushRef="#br0">3268 3782 270 0,'0'0'465'8,"0"0"-335"-1,0 0-41 1,0 0-15-2,0 0-24 2,0 0 3 0,0 0-1 0,213-95 5-2,-139 78-8 2,16-3 4 0,-2 3-12 0,12-1-1-2,-4-4-9 2,-12 3-9 0,-13 3-9 0,-12-1 2-2,-15 5-5 2,-20 0-6 0,-8 2 4 0,-9 2-3-2,-4-1 3 2,3 1-5 1,1 5-3-2,-7-6-5-1,0-5-8 2,-40-7 2 1,-40-11 11-2,-23-2 2 1,-8-6-2-2,-8 4 0 2,3-1-1 2,0 1 0-6,3 6 1 5,21-2-3-2,3 10 1 2,20 3-1-4,17 4 2 3,15 9-6 1,18 0 0-2,11 6 1-1,8 0 1 2,0 0 5 1,0 0 3-2,0 0 3-1,0 0 1 2,8 10 6 1,32 37-13-2,8 15 1-1,4 14 1 3,8 0 0-1,-7 6-1-1,-6-1-1-1,4-7 1 3,-12-2 3-1,-2-11-3-1,-3-4-1-1,-4-7 7 2,-7-1-5 1,0-8 4-2,-9-9-6-1,-7-11 0 2,-3-9 2 0,-4-10-2 1,6-2-2-2,4-5-4 0,6-51 3 1,1-25-2 0,-1-26 5-3,-4-20-2 3,4-15 2 1,-3-11 2-1,0 10-2-3,-3 10-1 3,-6 27 1 1,-1 27-1-2,2 26 1 0,-5 24-1 0,0 22 2 2,0 4-2-2,0 3 1-1,0 0-5 2,0 3-2 1,-15 38 7-1,-22 21 3-3,-13 15 8 3,-3 12 1 1,-14 15 3-1,0 14-3-3,-1 15-1 3,3-2 0 1,4-5-4-2,10-13 3-1,8-21 2 2,2-18-3 1,12-20 2-2,9-20-5-1,8-14-2 2,7-12-2 1,5-6-2-2,0-2 0-1,0 0-4 3,0 0-19-2,0 0-73 3,0 0-54-6,5-2-349 5</inkml:trace>
    </iact:actionData>
  </iact:action>
  <iact:action type="add" startTime="8028">
    <iact:property name="dataType"/>
    <iact:actionData xml:id="d1">
      <inkml:trace xmlns:inkml="http://www.w3.org/2003/InkML" xml:id="stk1" contextRef="#ctx0" brushRef="#br0">19546 15356 755 0,'19'-4'219'6,"-5"-1"-89"2,9-1-46 0,9-5-13 0,9-6-7-2,11-5-5 2,23-15 0 0,23-14 4 0,23-11-3-2,26-13 2 2,34-6-5 0,33-1 2 0,14 2-11-2,26 10-13 3,4 11 10-2,1 8-8 4,6 4-11-8,-9 2-5 6,-9 1-3-2,-3-3-17 1,-2-3 2-2,-1-6-1 2,-4-2 2 0,-13 2-1-1,-13 2 1 0,-27 10 0 1,-24 1 2 1,-25 4-6-1,-28-1 1-3,-27 6-1 4,-24 3-7-1,-24 10 2-1,-16 9-6 0,-13 7-6 0,-3 2-1 2,0 3 2-2,-28 0-5-1,-51-4 15 2,-23 2 4 0,-34-6 2 0,-11-7 0-1,-11 0-2 0,-18-2 0 2,15 7-1-4,17 2 2 3,22 6-5 0,25 2-5 0,38 0-4-2,20 0 8 2,30 0 1 0,9 0 0 0,0 0 4 0,7-7-2-2,51 1-4 3,26 4 8-1,32 2 2-1,8 0 1 0,16 0 0 2,-5 11 2-2,-7 13-1 0,-10 5 2-1,-19-3-1 2,-19 0 0 1,-21-7-1-2,-18-2 0-1,-21-4 6 2,-13 5-3 0,-7 9 3 0,0 10-9-2,-3 8-1 2,-33 6-2 0,-5-1-1 0,-2-5-2-1,1-4 1 1,-2 0-12-1,5-10-6-1,9-7-47 2,15-7-40 0,7-11-28 0,8-6-12-1,8 0-62 1,21-8-367 0</inkml:trace>
    </iact:actionData>
  </iact:action>
  <iact:action type="add" startTime="8808">
    <iact:property name="dataType"/>
    <iact:actionData xml:id="d2">
      <inkml:trace xmlns:inkml="http://www.w3.org/2003/InkML" xml:id="stk2" contextRef="#ctx0" brushRef="#br0">25576 13134 644 0,'0'0'164'6,"0"0"-100"3,0 0 33-2,0 0-18 2,0 0-8-4,0 0-5 4,0 0-2-1,-576 369 1 2,553-296-4-7,23 0-2 5,8 2 5 0,68-1-15-2,24-12-24 2,16-22-13 0,2-38-1 0,-11-7-7 0,-10-74-1 1,-29-28-3-2,-27-20 0 1,-32-4-3-1,-9 12-3 1,-37 18-16-1,-44 32-51 1,-19 39-56-1,44 30-76 0,-1 30-341 0</inkml:trace>
    </iact:actionData>
  </iact:action>
  <iact:action type="add" startTime="9424">
    <iact:property name="dataType"/>
    <iact:actionData xml:id="d3">
      <inkml:trace xmlns:inkml="http://www.w3.org/2003/InkML" xml:id="stk3" contextRef="#ctx0" brushRef="#br0">19930 16611 618 0,'0'0'346'6,"0"0"-167"0,0 0-70 2,0 0-14 0,0 0-40 0,0 0 0 0,375-110-10-2,-190 63 0 3,45-13-7-2,34-4-7-1,10-5 1 2,11-8 6 1,-1-2 1-1,-5-5-14-3,5-2-8 3,-3-2-10 1,0 3 0-1,5 1-1-2,-5-1 0 1,-20 2-1 1,-28 7-4 0,-36 11 6-1,-33 14-5 0,-36 14 7 2,-27 15-2-2,-24 12 0 0,-28 1-4 0,-25 6 1 1,-20 3-4 0,-4-3-1 1,0 3-1-4,0 0 0 3,0 0-4 1,-42 0-6-3,-57 32 12 1,-22 6 8 2,-32-4-8-2,-8-12-3 1,-7-7 0-2,-3-15 1 2,8 0-1 0,19 0-1-2,37 0 2 2,28-17-6 0,37 7 1 0,28 5-2-1,11 5-5 1,3 0 9-1,3-2 2 4,55-4-1-7,39-5 3 4,23-6 1 1,8 4-7-1,8-4 4-2,-18 6 3 2,-16 7 3 0,-17 4 2 1,-20 0 0-5,-6 0-1 5,-10 9 2-1,-17 7-2 0,-11 1 4-2,-10 3-1 2,-11 12-2 0,0 7-3 0,-39 10 0-1,-17 13-1 0,-2 0-1 2,-6-6-1-2,16-7 0 1,0-12-3-2,16-12-2 3,13-12-7-3,9-10-40-1,10-3-42 4,21 0-27-1,54-20-48 0,-33 1-143-3,17-7-249 3</inkml:trace>
    </iact:actionData>
  </iact:action>
  <iact:action type="add" startTime="10114">
    <iact:property name="dataType"/>
    <iact:actionData xml:id="d4">
      <inkml:trace xmlns:inkml="http://www.w3.org/2003/InkML" xml:id="stk4" contextRef="#ctx0" brushRef="#br0">25463 15067 444 0,'0'0'245'6,"0"0"-76"2,0 0-68-2,0 0-46 2,0 0 9 1,0 0 7-4,-325 158-5 3,221-99 2 1,10 0-11-2,18 1-10 1,33 1-4-2,21-7-1 2,22-4-6 0,13-9 3-2,52-17-19 2,22-13-14 1,23-11-4-1,-2-16-2-3,-4-44-2 3,-11-17 2 0,-21-11-2 1,-24-14 1-1,-32 4-3-2,-16 0-12 1,-23-1-26 2,-54-3-43-4,-23 3-68 3,39 67-81 1,2 8-650-2</inkml:trace>
    </iact:actionData>
  </iact:action>
  <iact:action type="add" startTime="10945">
    <iact:property name="dataType"/>
    <iact:actionData xml:id="d5">
      <inkml:trace xmlns:inkml="http://www.w3.org/2003/InkML" xml:id="stk5" contextRef="#ctx0" brushRef="#br0">3001 13633 412 0,'0'0'194'7,"0"0"-68"1,0 0-12-1,0 0-12 1,0 0-29-1,0 0-19 1,0 0 1-2,-1123 1332-19 2,898-1013-8 2,-4-10-10-4,0-24-15 0,16-41 112 2,34-56-50 1,52-65-58-2,57-58-7 0,51-55-12 0,24-27 9 1,96-88-57 0,70-58 60 2,87-41 0-6,80-43 8 6,80-27 19-3,54-38-2-1,17-11-11 2,-53 11-14 0,-82 28 4 0,-101 69 4-3,-98 67 0 4,-55 64-2-2,-59 48 1 1,-25 36-2-1,-16 36 15 1,-57 85 13-1,-70 73-33 1,-91 62 0-1,-58 40 1 0,-33 9-1 1,3-1 2 0,29-32 6-2,44-40-2 3,54-50-1-1,52-59-2-1,51-55 1-1,76-54-1 2,80-34 26 2,142-83-2-3,132-58-25-1,134-52-2 2,80-55-1 0,15-51 0 0,-54-26-10-3,-114 27-8 3,-130 69-4 0,-98 101-1 0,-87 80 24-2,-49 68 1 2,-51 79 16 0,-71 87 3 0,-93 84-19 1,-76 42-1-3,-78 17 9 2,-34 6-8 0,-10-7 14-2,28-6 4 1,69-32 5 2,75-54 4-1,83-79-3 0,73-72-13-2,91-65 1 1,156-75 30 1,129-97-43-1,97-78-4 3,29-68-1-2,11-50-20-1,-30-28-17 0,-47 8 8 1,-65 57-9 1,-79 74 18-1,-94 107 17-3,-67 75 8 2,-60 75 8 0,-37 71 37 2,-98 105 3-3,-67 96-47 1,-87 47 13 11,-49 6-4-17,-37-6-4 4,-3-31 12 1,40-34 9 2,56-37 19-1,68-54-12-1,72-62-4 2,62-50-8 0,49-51-3 0,131-40 8-2,106-72-21 2,110-61-6 1,69-44-16-2,42-42-6 0,-18-14-20 1,-47 9 15 0,-51 33 5 0,-70 54 12-2,-40 51 10 2,-35 47 0 0,-42 34 7 0,-21 28-4-3,-35 17 0 4,-17 12-1-1,-43 83 2-1,-45 72 2-1,-45 77-1 2,-107 70-2 1,-66 44 6-2,-34 12-1 0,-12-22 2 0,9-42 15 2,16-50 4-2,25-61-9-1,50-56-9 2,52-58-9 0,56-49-2 0,56-32 0 0,100-96-18-2,91-60-2 3,90-78 17-2,77-50-15-1,41-34-12 2,15-13 10 0,-9-1-6 0,-53 32 4-1,-61 44 8 0,-70 53-13 2,-65 55 16-1,-48 41 11-2,-34 37-3 1,-31 30-4 2,-23 23-12-2,-20 17 11-1,-24 65-1 3,-85 87 9-1,-62 75 2-1,-80 63 5 0,-37 19 2 1,-47-7-3 0,4-28 2 0,33-43 14-3,54-60 5 4,83-50-3-1,70-57-9-1,62-47-5-1,59-17 4 2,150-81 10 0,103-57-24 1,118-62-4-1,53-40-4 0,27-28 4 0,-1-2-12 0,-35 18-8-2,-48 32 5 1,-63 46 14 1,-57 43 5 0,-57 32 0-1,-64 35 0 1,-57 32-1 0,-53 32 1-2,-46 36 7 1,-39 93-4 2,-93 64 0-1,-65 45-3-1,-56 22 1 0,-32-3 0 0,-10-12 2 2,0-29 4-2,29-31 9 0,57-41 0 1,55-41-1 1,75-43-6-2,41-38 2-1,38-22-5 0,91-57-1 1,96-57-5 2,105-58 0-3,92-50-15 2,62-27 1 0,15-30 4-1,-6-8-5-1,-55 14-16 2,-78 46 4 1,-70 47 17-2,-70 62 9 1,-66 51 1-1,-58 29 0 0,-35 28-1 1,-23 10-2 0,-41 40-13-2,-69 76-2 2,-61 76 18 0,-52 58 5-1,-27 41 3 1,-24 10 5 0,-7-16 8-1,16-27-1 2,32-49-1-3,62-55-8 2,57-58 1 0,58-48-1 0,56-48 1-2,72-26 7 2,126-83-10 0,93-56-9-3,96-55 0 3,59-36-21 1,40-33 1-2,13-35 1-1,-51-1 5 2,-82 24-3 0,-86 42-10 0,-83 74 18-1,-75 62 9 0,-45 48 0 1,-50 41 0 0,-27 32-4-2,-7 2-2 2,-90 85 6 1,-44 66 7-2,-63 63 8-1,-41 56 5 2,-46 28 3 1,-37 9-13-2,-10-2 0-1,16-27 7 2,25-27-3 0,65-49 1 0,60-59-5-2,73-55-1 3,53-55-5-2,46-33-2 1,88-56-2-1,108-59 0 0,87-57-2 1,83-41-8 0,33-23 2-1,20-26 0 0,-26-5-5 1,-67 26-18 1,-62 38 1-4,-70 57 13 3,-62 56 17 0,-42 38 0 1,-51 22 0-3,-32 28-5 2,-7 2-7 0,-59 62 1-1,-46 67 11 0,-53 57 5 0,-24 42 3 2,-27 18 1-2,-21-4 9 0,-8-14-8 0,15-29 5 1,40-44-6 0,55-51 6-1,56-51-4 0,46-36-3 2,32-17 0-2,118-70 4-1,98-46-8 3,98-47-4-2,79-35-11 1,62-25-12-2,20-35 11 2,2-20-3 0,-48 11-1 0,-90 30-6-2,-89 60 5 2,-86 62 9 0,-57 44 5 0,-57 39 3-2,-42 23-4 2,-14 9-6 0,-67 67-19 0,-49 56 29-2,-42 60 7 3,-29 44 7-1,-19 21-1 0,-10 9 5-3,2-13-11 3,29-37 1 0,42-41 10 0,44-56-5-2,40-48-3 2,39-44-6 0,20-18 6 1,104-54 2-4,86-68-12 3,88-55 0 0,57-45-15 0,46-42-1-2,28-34-1 2,-15-22-1 0,-39 21-1 0,-73 64-1-2,-98 87 14 2,-90 79 6 0,-68 63 5 0,-36 44 2-2,-103 100-7 2,-48 69-6 0,-48 62 6 0,-24 22 2-1,-9-2 1 0,-15 0-1 1,14-19 14 1,5-17 7-4,34-19 1 3,30-41-5 0,42-50-5 0,42-55-11-1,57-51 0 1,33-37 2 0,47-32-4-1,97-69 0 0,73-54-2 1,67-41-3 0,57-38-5 0,37-27-4-3,25-30 0 3,-21-5-7 1,-61 34-2-2,-80 63 3 0,-84 81 7 1,-73 67 11 0,-51 34 1 0,-30 17-1-2,-3 10-10 2,-52 74-25-1,-57 66 36 1,-55 73 1-2,-37 45 7 2,-52 24 3 0,-5-6-7 1,-2-17 10-3,28-35 0 1,37-41 2 2,55-55-4-1,60-51 3-3,44-46-4 3,36-41 1 1,75-24 13-1,86-68-19-2,100-54-6 2,78-60-6-1,50-44-3 1,25-36-1-2,8-52-15 2,-20-27-8 0,-59-11-10 0,-65 31 13-2,-73 71 4 2,-72 94 13 0,-69 91 7 0,-44 55-5-2,-20 34-7 2,-64 79 18 0,-53 77 0 0,-47 83 9-2,-36 64 13 2,-17 38 0 0,-5 2 1 0,2-13 2-2,23-48 0 2,36-51-2 0,23-60-2 0,51-57-6-2,33-56-3 2,41-38-2 0,26-20 9 0,102-48-4-2,53-59-15 2,86-54-12 0,46-60-4 0,42-51-1-2,26-57-10 2,-13-31-4 0,-37-2-8 0,-75 41-9-2,-78 90 2 2,-68 97 16 0,-62 80 21 0,-35 54 9-2,-19 101 19 2,-78 83-17 0,-46 76 3 0,-49 58 4-2,-31 25-1 3,-19-4 6-2,-6-12 4 1,12-35 6-2,32-33 9 2,43-51-6 0,43-62-3 0,55-59 4-2,29-54-17 2,34-33 2 0,57-33-7 1,64-68-1-4,79-50-5 4,66-49 0-2,31-34-6 1,41-27-1-1,-14-23-8 0,-29-8-23 1,-55 27-16 1,-67 57 0-3,-60 77 21 2,-51 74 6-1,-44 57 27 1,-18 70 2-1,-61 97-2 1,-55 65 0 0,-48 38 1-1,-19 6 17-1,-12-35-15 2,18-30 12 0,27-51-2 0,39-47 4-2,50-54-1 2,41-39-8 1,20-20-5-2,81-54-1 0,74-40 2 0,54-42-1 1,44-39-3 1,42-22-4-4,13-35 2 3,30-30-9 1,0 6-17-2,-37 19-24-1,-56 64 25 3,-84 69-21-2,-77 63 48 2,-68 41 21-3,-33 81 3 1,-99 79-22 1,-62 69 3 1,-37 28-3-4,-15 2 13 3,22-27-3 0,17-43 2 1,40-35-4-3,48-38 9 2,34-44-4-1,44-32 1 2,25-23 7-3,23-17-7 2,74-25-16-1,60-42-3 1,44-33-1-1,28-9-2 1,8 2-4-1,-17 14-1 2,-55 32-9-3,-55 38-23 2,-63 23 23-1,-47 29-4 1,-19 55-53-2,-78 20-126 3,-51 17-30-1,48-74-44 0,14-8-287-2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</inkml:brush>
  </inkml:definitions>
  <iact:action type="add" startTime="1719">
    <iact:property name="dataType"/>
    <iact:actionData xml:id="d0">
      <inkml:trace xmlns:inkml="http://www.w3.org/2003/InkML" xml:id="stk0" contextRef="#ctx0" brushRef="#br0">18720 8484 117 0,'36'0'874'7,"3"0"-737"1,12-13-48-2,20-34 1 2,27-11-30 0,28-17-16 1,54-16 11-2,45-7 3 0,45-9 0 1,22 0-3-1,37-5-16 1,11-4-10-2,-9 9-15 3,-13 12 7-2,-24 16-6 0,-39 15 3 1,-21 11 0 0,-33-1-9 0,-24 4-8-2,-33-4 0 2,-20 3 2-1,-27 6 3 1,-36 8 0-1,-22 12-5 1,-23 3 3 0,-16 3-4 0,-56-2-1-1,-57-1 1-1,-38 8 0 3,-22 11 2-1,-12 3-1-2,-20 0 1 2,4 20-2 0,8 12-2 0,32 3-4-3,37 2 3 4,24-6-2-1,40-8 0 1,27-9 5-4,33-6 1 3,26-2-1-1,65-6 0 1,63 0-5 0,30 0 5-1,33-39 0 1,4-7 2 0,-20 4-2-1,-24 15-1 0,-36 8 1 1,-34 19 5-1,-14 0-2 0,-38 4 13 0,-19 24-4 1,-16 6 2 1,-20 8-7-3,0 5 0 1,-7 10-6 2,-33 2-1-1,0-3-3-2,0-4-7 2,4-12-18 0,15-9-25-1,8-14-35-1,13-17-23 2,0 0-16 0,18-7-88 1,18-25-137-3</inkml:trace>
    </iact:actionData>
  </iact:action>
  <iact:action type="add" startTime="2380">
    <iact:property name="dataType"/>
    <iact:actionData xml:id="d1">
      <inkml:trace xmlns:inkml="http://www.w3.org/2003/InkML" xml:id="stk1" contextRef="#ctx0" brushRef="#br0">23776 6426 609 0,'0'0'180'7,"0"0"-59"1,0 0-23-3,0 0-36 4,0 0-21-1,0 0-10 0,345-166 3-1,-292 122-7-1,-9-1-2 3,-4 9 2-1,-5 8-5-2,-18 8-15 1,-12 11-1 2,-5 9-4-1,0 0 2-2,0 3 10 1,0 36-3 1,-36 21 3 0,7 10 2-1,-11 12 2 3,0-1-1-2,-6 6-6-1,-8-6-1 0,-7-12-6 0,-14-9-2 1,-4-14-2 0,-5-15 0-2,2-5-2 3,8-7 1-1,10-6 0-1,25-5-2-1,17-4 3 3,19-1 1-3,3-3 0 2,0 0 3-2,28 0 11 3,44 0 14-3,17 2-15 2,28 3 20 0,16-2 6-1,-2 2-12 2,5-5 1-2,-27 0-17-1,-21 0-6 2,-40 0-6 1,-23 0-3-2,-25 0-35-1,-15 0-114 2,-31 0-172-1,-8 13-268 2</inkml:trace>
    </iact:actionData>
  </iact:action>
  <iact:action type="add" startTime="3123">
    <iact:property name="dataType"/>
    <iact:actionData xml:id="d2">
      <inkml:trace xmlns:inkml="http://www.w3.org/2003/InkML" xml:id="stk2" contextRef="#ctx0" brushRef="#br0">19902 9712 796 0,'0'0'230'6,"0"0"-108"2,0 0-25-1,0 0-29-1,0 0-26 3,0 0-1-1,0 0 6 0,1407-548-5-2,-1068 430 3 3,6 5-11-1,-15 13 10-1,-9 19-21-1,-29 12 5 1,-8 20-8 2,-12 5-3-1,-35 13-4 0,-37 7 2-2,-49 0-2 1,-38 8 0 2,-52 5-6-3,-25 5-1 3,-29 4-3-1,-7 2-3-1,0 0-10-1,-43-5-7 2,-37 5 12 0,-27 0 4 0,-23 0 2-2,-11 0-2 2,0 0-1-1,17 0 0 2,11 0 2-3,29 0-4 2,17 0 1 0,20 0-5 0,21 0 1-2,22 0-2 2,4 0-1 0,0-4-1 0,0-9-2-2,20-5 8 2,21-1 4 0,14 4 2 0,10 10-1-2,15 2 1 1,7 3 1 2,6 0 0-2,-9 0 0-1,-3 11 1 2,-7 8 0 0,-10 4 1 2,-8 6 2-6,-12 4 2 5,-5 4 2-1,-15-1 0 0,-8-1-5-2,-5 6 2 2,-11-3-5 0,0 1-1 0,-3-7-2-1,-21 0-1-1,7-13-3 4,-2-3-12-3,10-6-42-1,-4-8-46 2,11-2-36 0,2 0-106-1,0 0-281 0</inkml:trace>
    </iact:actionData>
  </iact:action>
  <iact:action type="add" startTime="3828">
    <iact:property name="dataType"/>
    <iact:actionData xml:id="d3">
      <inkml:trace xmlns:inkml="http://www.w3.org/2003/InkML" xml:id="stk3" contextRef="#ctx0" brushRef="#br0">24719 8301 600 0,'0'0'200'7,"0"0"-54"-1,0 0-30 2,0 0-67-1,0 0-5 1,0 0 6-1,334-182-10 0,-265 122 4 2,7 4-11-1,-16 5-9-2,-3 15 3 1,-27 14-17 1,-12 10-5 1,-5 12-3-3,-13 0-2 2,0 0 0 0,0 20 0 0,0 30 3-3,-2 21 0 3,-27 17 9 0,2 6-2 1,-14 5 1-3,-2-1-4 2,-14-8-3 0,-2-5-2 0,-5-18-1-2,-8-8-1 2,6-9 0 0,-6-13-2 0,1-3 2-2,-6-12-1 2,-3-9-2 1,6-6-1-3,11-5-3 1,19-2 5 1,11 0-1 0,21 0 1 0,4 0 2-2,8 0 2 1,29 0 6 2,50 0 31-2,27 10-7 0,17-3 17 1,15-1-10 0,1-3-1-1,-1-3-4-1,-18 0-14 3,-15 0-11-1,-37 0 3-1,-19 0-8-1,-26 0-4 2,-20 0 0 1,-2 0-22-1,-1 4-67-3,-17 1-56 3,-42 3-27 1,18-4-58-1,11 4-236-2</inkml:trace>
    </iact:actionData>
  </iact:action>
  <iact:action type="add" startTime="10907">
    <iact:property name="dataType"/>
    <iact:actionData xml:id="d4">
      <inkml:trace xmlns:inkml="http://www.w3.org/2003/InkML" xml:id="stk4" contextRef="#ctx0" brushRef="#br0">7835 15124 448 0,'6'0'296'8,"-5"0"-148"-3,-1 0-56 4,3 0-33-2,7 0-14 2,3 0-6-3,5 0 7 1,5 0-1 1,6 0 4 0,9 0 2 0,1 0 4-1,12 0-11 1,7-2-5-1,5-12-6 1,17-3-5-1,16-3 0 1,1 1-8 2,4 4 0-6,7 4-2 5,2 6 3-2,1-3-2 1,-2 1-2-1,3-1-2-1,8 0-6 3,0 3 0-2,1-4-4 0,-4 6 4 0,-10 3-2 2,-7-3 3 0,-5 3-1-5,-11-5 0 4,6-5 2 2,-4-3-5-4,14-1 0 0,1-6-2 3,3 1 2-1,-4 7-3 0,-6-2 4-2,-7 11 1 2,-10 0 1-1,4 3 1 2,-6 0 1-3,-6 0-1 2,3 0-2 0,-4 0-1 0,5 0-3-2,-5 6-2 2,4 3 0 0,-5-4 2 0,4 4-4-2,0 2 5 2,6 3-2 0,3 3 2 0,1-3 0-3,1-1-1 5,8-3 1-3,-1-2-2 1,1 0 1-2,-8 1-1 2,-5 4 0 0,-6-1 1 0,3 3 2-2,-12-2 0 2,-5-2-1 1,-12-3 1-2,-9 1-6-2,-11-6 2 4,-12 0-2-1,-10-3-3 0,-3 2-19-2,0 3-39 2,0 7-65 1,-34 0-68-2,11-4-107-1,-13-2-921 3</inkml:trace>
    </iact:actionData>
  </iact:action>
  <iact:action type="add" startTime="12257">
    <iact:property name="dataType"/>
    <iact:actionData xml:id="d5">
      <inkml:trace xmlns:inkml="http://www.w3.org/2003/InkML" xml:id="stk5" contextRef="#ctx0" brushRef="#br0">20920 15259 248 0,'0'0'327'7,"0"0"-143"0,0 0-57 0,0 0-23 2,0 0-47-1,0 0-10-3,0 0 16 6,181-47-2-6,-124 28-8 4,-2 4-9-4,14-5 5 3,1 3-11 0,8 0-3 1,15 7-6-3,-2 1-4 2,20 7 2-1,-9-2-6 3,7 1 3-5,0-2-1 4,-12 1 0-1,-6 0 0 0,-11-2-2-2,1-4-6 2,-1 3-1 0,-3-4-2 0,2-1-4-1,3 1-2 1,-6 0-1-1,1 5 4 2,-3-5-2-4,-1 3 5 3,5-1-4 1,-11-2 3-2,7 0 2-1,-11 0 0 2,4-1-2 0,0 4 2 2,-5 1-1-6,-1 5-3 4,3-3-3 1,0-5 0-3,9 5-1 1,-9 0 3 1,9 2-2 0,-10 3 6 0,-2-2-5-1,6 2 0 0,6-3-5 2,-5-3 2-3,6 3-3 1,5 0 5 1,-2 3 0 1,3 0 2-2,-8 0-2-1,1 0 1 2,-5 0 1 0,4 0-5 1,-8 0 3-5,10 0-3 5,-3 0 1-1,15-2 0 0,-2-1 1-2,0 3 2 2,0-2 1 0,-2-2 4 0,5 4-5-2,-4 0 2 2,1 0-2 0,5 0 1 0,3 11-2-2,-18 9-2 2,-7 2 0 0,-19-2-4 1,-2-5 3-4,-15-1-3 4,0-3 2-2,-10-2-2 2,-10 1 0-6,2-3-4 6,-5-3 1-1,-8 3-11 0,0-5-16-2,0 4-33 2,0-1-44-1,0-1-34 1,-32-4-36-2,3 0-57 4,-2 0-88-3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</inkml:brush>
  </inkml:definitions>
  <iact:action type="add" startTime="13953">
    <iact:property name="dataType"/>
    <iact:actionData xml:id="d0">
      <inkml:trace xmlns:inkml="http://www.w3.org/2003/InkML" xml:id="stk0" contextRef="#ctx0" brushRef="#br0">4978 2787 368 0,'0'4'224'5,"0"-4"-133"3,0 0-13-1,0 0 15 1,0 0-18-2,0 5-1 2,20 0 15 0,20 2-2-2,3 4-19 2,24-2 6 0,10-1-12 0,20 1-14 1,20-1-5-3,37-6-16 2,23-2-11-1,23 0-2 4,11 0-3-8,8 0 0 6,1-2 4-1,2-2 2-1,7 4 5 0,-4 0-10 1,7 0-6-1,8 0-3 2,14 0 5-3,-5 0-1 2,1 0 0 0,-5 6-2 0,-18 2-1-2,1 6 5 1,-5-2-7 1,-21 1 3-2,-8 2-4 3,-23-5 0 0,-7-7 0-1,-14-3 1-1,-19 0 0 0,-21 0-2 1,-23-3 3 4,-15-7-3-7,-14-2 0 0,-4 4 1 4,-5 0 0-1,2 2 0-3,0 0-1 3,-3 1 2 1,11-1-1-2,-5 0-1 1,-4 1 0-3,7-5 0 4,4 6 1-1,-2-5-1-1,5 0 1 0,-4 1 1 1,-2-3-2 0,-2 3 1 0,-12-4-1-2,8 2-2 2,-7-2 1 0,-2 1 1 0,-7 6 0-2,-12 1 1 3,-7 4 3-2,-17 0-4 2,0 0 0-6,0 0-5 6,-36 0-10-1,-41 0 3-3,-48 9 11 3,-52 2 0 0,-27-2 2 1,-28-4 0-1,-19-2 0-2,-7-3 5 2,-1 0-2 0,-9 0 5 0,-8 0 1-2,5-8 2 2,-19 4-5 0,21 4 2 0,-8 0 3-3,13 0-2 3,13 0 0 2,27 0-5-3,12 0 3-1,10 0-2 2,2 4-3 0,6-1 3-2,1-1-6 2,1 1-2 0,-1-1-1-1,4 4 3 2,-1 3-3-3,19-1 2 2,13-2-2-1,6-3 1-1,23-1-1 2,3-2-5 0,9 0 1 1,7 0-1-4,12 0 3 4,14 0-3-2,22 0-1 2,14 0-3-1,19 0 6-3,25 0-2 4,4 0-5-1,0 0 5-3,20 0-9 4,47 0 17-2,40 0 1 2,53 0-1-3,64 0 2 4,66 0-2-2,71 0 1-1,57 0-1-2,13 13 8 4,6 2-5 0,1 5-3-3,-21 2 0 3,-11 7 11-2,-25-1-5 1,-32 1 1 0,-56-9-7 0,-35-5-4-3,-37-15-25 4,-40 0-112-2,-178 0-137-1,-2-15-374 0</inkml:trace>
    </iact:actionData>
  </iact:action>
  <iact:action type="add" startTime="15559">
    <iact:property name="dataType"/>
    <iact:actionData xml:id="d1">
      <inkml:trace xmlns:inkml="http://www.w3.org/2003/InkML" xml:id="stk1" contextRef="#ctx0" brushRef="#br0">16370 2791 615 0,'0'0'295'8,"0"0"-156"0,0 0-11 1,0 0-31-4,0 0-54 4,0 0-12-2,1205 67 0 1,-949-70-13-1,22-14-4 2,9 11 16-2,-1 6 1 2,15 0-3-2,1 26 1 0,-8 1-14 1,0-3-5 0,-18-11-5-1,-6-11 2 0,-12-2-1 1,-11 0 2 0,-2 0 0-2,-1-4-1 2,-9-6 0-1,1 5-2 2,-24 0 1-3,-14-1 0 3,-5 4-6-2,-29-5 0 1,0 2 0 0,-9 2 1-2,1 3-1 2,-12 0 3 0,-7 6-3-3,-13 13 2 4,-24 3-1-1,-16-7 1 0,-23-3-2-2,-8-4 0 2,-25-6-4 0,-9-2-3 0,-2 0-1-3,-17 0 3 3,0 0 2-1,0 0-4 3,-10 0-7-5,-58 0-13 3,-51-17 25 0,-39-10 1 0,-29 2 1-2,-35-1 3 2,-18 9-3 0,-37 9 3 0,-26 8-2-3,-35 0 5 4,-23 0-6-2,13 0-2 1,-6 0 2 1,25 0 2-4,12 0 1 3,-5 0-2 1,2 8 1-3,-2 1-2 1,21 5 0 1,22-6-2 0,18-3 0-1,34-1 2 2,17-4-1-2,33 0 1 1,22 3 0-2,14 2 0 1,8 8 0 2,15-3-1-1,-2-3 0-2,16 8-2 1,4-1-10 2,15 6 1-1,9 5-1 1,16-5 4-4,7-3-4 2,21-9-6 2,0-8 0-1,22 0 10-2,10 0-18 2,0-14 6 2,10-10 21-3,49 6 0-1,31 4 3 1,35 9 1 1,40 5 6-3,42 0 3 4,47 0-5-1,30 0 2-1,35 0 6-1,22 0-3 3,12 0 1-1,14 0-1 0,10 7 4-3,8 23-1 4,21 0-15-1,12-5 0 0,-20-8 2-2,-37-7-1 2,-59 2-2 0,-70-4 0 0,-60-8-19 0,-56 0-86-2,-116-3-138 2,-42-15-792 0</inkml:trace>
    </iact:actionData>
  </iact:action>
  <iact:action type="add" startTime="17046">
    <iact:property name="dataType"/>
    <iact:actionData xml:id="d2">
      <inkml:trace xmlns:inkml="http://www.w3.org/2003/InkML" xml:id="stk2" contextRef="#ctx0" brushRef="#br0">26320 2680 556 0,'0'0'197'7,"0"0"-81"0,0 0-19 0,0 0-12 2,0 0 7-1,0 0-2-2,0 0 4 2,521 20-26 0,-297-6-22 0,38 1-5-3,39-7-18 3,23-8-4 2,11 0 2-3,-9 0-12-1,-9 11 5 2,-20 6-1-1,-24 2 3 2,-20 5-3-4,-5-11-10 4,-19-2 5-1,-10-2-5 0,-16-1 4-2,-35-4-3 1,-26-2 0 2,-42-2-2-1,-30 0 0-2,-40 0-2 5,-17 0 0-6,-13 0-1 3,0 0-1-3,-13 0-7 4,-75 0-4-1,-53 5 10 0,-75-5 3-2,-42 0 3 2,-50-11-3 0,-53-19 5 0,-51-5-1 0,-20 5 5-2,-6-4-9 1,22 0 7 2,45 6-1-3,36 11-3 1,51 9 1 2,34 8-4-1,49 0 0-2,46 16-3 2,38 8 2 0,47-5-3 1,40-6 1-4,14-8-1 3,16-1-12 0,19-4-5 0,55 3 19-2,37 0 2 2,59 8 2 0,55 4 0 0,46-2-1-3,43 7-1 3,24-7 0 1,-6-4 0-2,3-6 0 0,-22-3 1 0,-41 0 3 3,-21 0 2-3,-46 0 1-2,-30 0 1 3,-46 0-6 1,-25 0 2-1,-12 0-3-3,-34 0-2 4,-19 0 0-1,-28 0 0 0,-11 0 0-3,-7 4-3 3,-109 24-9 2,-85 4 8-3,-91 0 5-2,-58-15 0 4,-3-17-3-2,18 0-2 2,41-7-22-3,62-9-115 2,196 5-99-1,36 8-579 3</inkml:trace>
    </iact:actionData>
  </iact:action>
  <iact:action type="add" startTime="20804">
    <iact:property name="dataType"/>
    <iact:actionData xml:id="d3">
      <inkml:trace xmlns:inkml="http://www.w3.org/2003/InkML" xml:id="stk3" contextRef="#ctx0" brushRef="#br0">7841 11603 323 0,'0'0'187'8,"0"0"-67"-3,0-3-35 4,0 3-47-2,0-2-27 2,0-1-9-3,4 0 0 1,1 3 2 3,3 0 15-3,-3 0 50-1,0 0 26 2,6 3-50-1,-4 14-13 2,-4 0-6-3,5-4-13 2,-3-3-7 0,-1-8-5 0,12-2 0-3,4 0-1 3,6 0-2 0,12-29 1 1,3-4 1-4,-2-1 0 3,12 3 1 2,-5 10 4-3,-2 4 6 0,-4 10 2-1,1 7 8 3,-5 0 7-2,-13 0-5-1,8 20-15 3,-11 8-4-1,-1 6-4 0,1 0 1-2,-8-3-1 2,6-6 0 0,-2-8 0 0,-1-9 4-2,5-8-4 1,3 0-1 2,14 0 1-3,-6-14 0 2,19-9-1 0,-4 1 2 0,-1 9-1-1,10 1 0 0,-10 4 1 0,4 4 1 2,-15 4-2-1,3 0 0-2,-5 0 0 3,-4 0 2-2,2 0-1 1,1 4 1-3,2 9-2 3,-3-5 0 1,7-4-1-1,3-4 1-2,10 0 0 2,-3 0-1 0,9 0 1 0,-7-12 0-2,10 7 0 3,2 2-1-2,-1-1 1 1,-4 4 0-2,-2 0 0 2,-6 0 0 0,-5 0 0-3,-4 0-1 4,-1 0 1-1,1 0-1-1,-1 0 2 2,-2 0-1-3,3 0 0 2,-7 0 0 0,7 0 0 0,2 0 1-3,-1 0-1 4,1 0 0-1,-5 0 0-1,5 0-1 0,1 0 1 1,-2-15-2-1,11-14 1-1,-5 4 1 2,-2 3 0 0,-6 1 0 2,-2 8 0-3,0 4 0-2,-5 4 1 4,-11 1-1-1,13 4 1-1,-10 0 2 0,1 4-3 1,5 12 0-1,-8-1 0 1,2-9 0-2,2-3 0 2,4-1 0 0,2 0 0 0,8 2 0-1,1 5 0 1,4 1 1 0,-4 7 0 0,1 1 0-2,-1-8 1 2,-3-7-2 0,3-3 0 0,4 0-2-2,9 0 1 2,-6 0 1-1,9 0 0 1,5 0 1-2,2 6-1 3,15 11 0-1,2-1-7 0,14-2-3-2,-4-7-13 2,7-7-32 0,-64 0-69-1,-5 0-179 0</inkml:trace>
    </iact:actionData>
  </iact:action>
  <iact:action type="add" startTime="22475">
    <iact:property name="dataType"/>
    <iact:actionData xml:id="d4">
      <inkml:trace xmlns:inkml="http://www.w3.org/2003/InkML" xml:id="stk4" contextRef="#ctx0" brushRef="#br0">20727 11723 249 0,'0'0'207'9,"0"0"-28"-4,0 0-48 4,0 0-27-1,0 0-6 0,0 0-33 0,0 0-12-3,218-135-10 3,-182 130-2 1,-13 3-7-2,2 2-8-1,-2 0-11 2,-6 0-5 2,2 6-5-4,-1 15 0 0,2 3-2 2,6-4 1 0,4-3-3 0,-2-4 6-2,14-5-3 2,4-5-3 1,5 0 1-2,6 2-1 1,-1 1 1 0,-8 0-2-2,9-3 0 0,-10-3 0 2,7 0-1 2,-2-6 0-3,-1-20 1 1,-2 7 1-2,-14 3 0 2,-3 6 0 0,-10 10 7 0,-9 0 8-2,-6 0-5 2,9 0-2 0,-6 0-3-1,7 6-3 0,12 3-1 2,-3-1-2-3,9-1 2 0,-4 0-2 3,5-1 0-1,3-4-1 0,2 4 1-1,-1-6-1-1,1 0 0 3,5 0 0-1,1 0-1-2,3-19 2 2,4-7 0 0,-8 5 0-1,11-3 0 2,-12 11 1-3,7 3 1 2,-14 6-2 0,-5 1 1-1,5 3 0 0,-5 0 0 1,9 0-1 0,-1 0 0-3,-1 0 0 4,4-2 0-2,-1-2 1 3,4 4-1-5,-7 0 0 2,4 0 1 2,-1 0-1-1,5 6 2-1,1 5-4-1,2-4 2 2,3-3 0 2,5-4-1-3,-1 0-1-2,6 0 2 4,-2 0 0-2,-1 0 1 1,13 0 0-1,1 0-1 1,7 0 0 0,2 20 0-2,16 2 0 1,-12 3 2 2,11-2-2-1,-5-6 1-2,-19-9-2 1,-23-8 1 2,-11 0-15-1,-41 0-76-1,0-8-253 0</inkml:trace>
    </iact:actionData>
  </iact:action>
  <iact:action type="add" startTime="26540">
    <iact:property name="dataType"/>
    <iact:actionData xml:id="d5">
      <inkml:trace xmlns:inkml="http://www.w3.org/2003/InkML" xml:id="stk5" contextRef="#ctx0" brushRef="#br0">2276 13337 554 0,'0'0'208'7,"0"0"-79"1,0 0-29 1,0 0-32-3,0 0-17 1,0 0 6 2,0 0-6-1,87 0-12-2,-59 0 16 1,4 0-5 1,8 0-3 0,1 0-5-1,7 5-2 0,8 1-3 1,4 0-8 0,13-3-12-1,7-3-5 1,4 0 0 1,5 0-7-2,6 0 2-1,2 0 3 2,4 0 4-1,0 0 1 1,2 0-1-1,7 0 2 0,5 0 1 2,-1 0-6-2,-1 0-5 0,-10 0 4 0,-1 0-1 2,-13 0 1-1,6 0-4-2,-11 0 4 2,-5 6-1 0,3-4 0 0,0 5-4-3,5-3-3 4,-4-1 1-1,1 0-3 0,0 0 4-3,6 1-3 4,4-2 2-2,3-2-3 2,3 0 2-3,-3 0 0 2,-10 0 1 0,7 0 0 0,-9 0 1-2,4 0 2 2,3 0-3 0,1 0 5 0,-7 0-4-2,12 0 1 1,-4 0-1 2,-4 0 0 0,4-6 0-3,-10 0 2 2,4-1 0 0,-6 3-2 0,-8-1 2-2,5 1 0 2,0 2 0 0,-4 2-2 0,-1-3-2-2,-3 3-1 2,6 0 0 0,-1 0 2 1,4 0-3-4,1 0 4 3,-10 0 0 0,15 0 3 0,-12 0-5-2,4 0 3 2,2 3-2 0,2 3-2 0,-3-4 3-2,0 5-4 2,1-5 4 0,-9 0-4 1,0 1 3-4,5-3-2 3,0 3 1 0,1 0 1 0,-6 1 1-2,10 1 2 2,-1 3-1 0,4-2 1 0,2-5-6-2,-14 3 5 2,8-4-5 0,-3 0 1 0,0 0-1-1,-2 0 5 0,-2 0-3 2,15 0 2-2,-7 12 5 0,6-1-7 0,-6 0 2 3,2 0-3-4,-5-3 0 1,-14 1 0 0,8-4 0 1,-5 1-1 0,4 3 3-1,-1-1 0 0,7 3-1 0,7 3 1 3,13 0-3-5,-2-2 1 4,2 1 0-2,-11 2-1 1,1-5 1-1,6 6 2 0,-5-3-1 1,9 2 0 0,-1-5-2-1,-9-1 1 0,0-6-2 1,-13-3 0 0,6 0 0-3,-20 0 1 4,7 0 0-1,-7 0 1 1,-5 0 1-4,11-5 0 3,-2-2-2 0,-2 4 3 1,4-2-2-4,9 0 0 3,-7-5-1 0,9 0 0 0,-3-4-2-2,-10 3-1 2,-5-3 2 1,-2 5 0-2,-7-2 0 0,7-1 2 0,-3 5-2 1,2-6 0 0,-1 0 1-2,15-1-1 2,-6-4 0-1,2 1-1 2,4 2 1-2,-6-1 1 0,-1 6-1 2,-5-1 0-2,9-1 2-1,3 7 0 3,-7-4 0-1,10 6-1-1,-5 0 0-1,12 3 0 3,-6 0 0-1,-5 0-2-1,2 0 2-1,-4 0 0 2,-3 0 0 1,5 0 1-2,-5 9-2-1,-6 0 2 3,-1 1 0-2,-11-5-1 1,-3 2 0-2,8-2 0 2,-7-5 0 0,-5 0 0 0,-7 0-2-1,4 0 2 1,-13 0 0-1,0 0 1 1,-8 4-1-4,-4-1 0 5,-11-3-2-1,3 0 0 0,-3 0 0-3,0 0 1 5,0 0 1-3,0 0-4 1,0 0 3-2,0 0-5 2,0 1-4 0,0 8-13 0,-43 3-7-2,-30 4 21 2,-22 1-2 0,-10 0 4-1,-16-8-5 0,-19-4 8 1,-7-5-8 0,-11 0 10 0,-3 0 1-2,1 0 0 1,-2 0 2 3,-2 0-1-3,-1 3 1-1,-3-3 0 2,-21 0 4 0,-4 0-4 0,-11 0 1-2,5 3-2 2,2-1-1 0,0 4-3 0,13-3 4-3,-3-3-2 3,9 0 1 0,1 0 0 0,13 0 1-1,-13 0 1 1,19 0-1 0,-1 0 3-1,-3 0-3-1,-1 0 3 3,1 0 0-1,5 0-1 0,20 0-2-2,13 0-4 1,21 0 4 2,-1 0-2-2,0 0 1-1,2 0 0 3,2 0-1-1,3 0 1 0,-3 0 1-3,0 0-1 3,-10 0 2 0,7 0-2 1,2 0 2-3,-2 0-2 2,4 0 3 0,-4 0-2-1,-4 0 4 0,1-14-3 0,-1 8-1 3,-2 6 2-3,-4 0 3-2,-7 0-3 3,-2 0 2 1,-1 0-3-1,-1 0-1-3,-2 0-2 3,-8-4 0 1,-13-8 3-2,-5-3-1-1,-12-2 0 2,-3-1 1 1,7 1 1-1,-4-3 0-1,7 3-1 0,9 0 0 1,1 6 0 0,0-1 2-2,-2 12-3 2,-21 0 2 1,-12 0-1-2,-4 0-1-1,-11 0 0 2,0 0-1 0,-3 0-3 0,-5 0 1-2,7 0-2 1,14-3 5 2,7 1-5-1,22 2-1-2,8 0-1 2,23 0-4-1,8 2 4 1,16 18-14-1,0 6-18 1,19-1-33-1,12-3-59 3,17-8-45-5,52-14-101 3,0 0-453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6:58:23.9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45">
    <iact:property name="dataType"/>
    <iact:actionData xml:id="d0">
      <inkml:trace xmlns:inkml="http://www.w3.org/2003/InkML" xml:id="stk0" contextRef="#ctx0" brushRef="#br0">26014 15210 642 0,'0'0'156'8,"0"0"-40"-2,0 0-32 2,0 0-39 0,0 0-16 0,0 0 4-3,0 0-7 3,1541 7-1 2,-1224-7-12-1,13 0 5-4,-5 6 13 2,0 5-4 2,-6 5-15-1,-19 5-2-1,-42-1-4 0,-29-4-3 2,-29-5 0-1,-28-1-2-3,-38-5-1 4,-28-3 0-2,-43-2 3 1,-32 0 2-2,-18 0-5 2,-13 0-3-1,0 12-11 1,-16 1-4-2,-32 2 14 2,-22 5 3 0,-9-10 0 0,-14 5 0-2,-30-1 2 2,-31-6 2 0,-30-3 9 0,-30-5-3-2,-27 0 2 1,-24-8-10 2,-15-19 7-1,2 1-7-3,-4 0 2 6,19 7 2-3,2 6 1 0,19 6 0-2,-2 7 8 1,22 0-10 1,14 14-2 0,39 11-2-2,27 1-6 3,22-7-6-2,11 1-7 1,18-3-4-2,17-2 1 2,23-2 2 0,18-4-9 1,14-4-13-3,15-5-5 0,4 0 11 1,0 0-36 1,48 0 72-2,15-20 8 5,27 3-6-5,0 9 1 2,17 8 4-2,-2 0 6 2,11 0 12 0,16 5 5 2,21 15-5-6,24-3-11 4,28-2-5 0,19-5-2 0,21-10-4-2,25 0 4 2,-5 0 2 0,-4 0 4 0,-18 0 5-2,-21 0-2 2,-29-2 7-1,-20-1 8 2,-24 0-7-3,-38-2-15 2,-18-1-5 0,-33 0 0 0,-33 1-3-2,-14-1 1 2,-13 6-2 0,0 0-19 0,-56 0 12-2,-47 23 7 2,-71 2 8 0,-51 0-3 0,-44-8-4-3,-47-5 3 4,-6-7 1-1,16-5-3 0,29 0-1-2,47 0-2 1,48 0-37 1,172 0-183 1,10-5-281-4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25">
    <iact:property name="dataType"/>
    <iact:actionData xml:id="d0">
      <inkml:trace xmlns:inkml="http://www.w3.org/2003/InkML" xml:id="stk0" contextRef="#ctx0" brushRef="#br0">4314 2675 107 0,'0'0'236'8,"0"0"-130"0,0 0-30-2,0 0 0 2,0 0-26 0,0 0-1-2,0 0 16 2,0 0-5 0,0 0-1 0,0 0 9 0,0 0 1-2,0 0 7 2,0 0-8 0,0 0-10-2,0 0 2 1,0 0-8 3,0 0-12-3,5 0-8 1,3 0-10-2,10 0-2 2,1 0 3 0,-5 0 3 0,16 0 1-2,-2 0 2 2,8 0 4 0,-4 0-6 0,-1 0-4-2,2-2-7 2,5-2 6 0,5 0-2-2,5-1-3 2,1 1 3 0,2 4-1 0,-2-4 2 0,5 1-2-2,2-5-6 3,2 0-4-2,6-4 6 1,6 2-7-1,-4-2 3 0,8 4 1 2,-3 2 5-3,5 4 1 1,-2-2-5 2,-3 4 1-1,10 0-1-1,-1 0 1-1,9 0-5 2,3 0 5 0,1 6-5 1,4 3 4-3,0-1-5 1,6 1 1 1,1 1 4-2,0 2-8 2,1 0 6 0,-5-1-7 1,6-2 0-3,1-5-4 2,-3 2 0 0,1-3 0 0,-5-1 0 0,0 1 0-3,0-3 0 3,0 0 0 0,7 3 0 0,-3-3 0-2,6 0 0 3,4 0 0-2,-6 4 0 2,8 1 0-4,-14 0 0 3,11 0 0 1,-6-1 0-3,3-3 0 1,2-1 0 1,7 4 0 0,-5-4 0 0,9 0 0-2,-5 0 0 3,2 0 0-1,0 0 0-1,2 0 0-2,1 0 0 4,-10-9 0 0,-4-4 0-4,-6 1 0 4,-3 5 0-1,0-1 0-1,-6 3 0 1,-7 1 0-1,10 0 0 0,-2-2 0 1,-4 5 0 0,9-3 0-2,9 4 0 2,-5 0 0 0,3 0 0 0,-5 0 0-1,7 0 0 0,-8-3 0 1,2 0 0 0,1-3 0-2,1 5 0 2,5-3 0 0,-3 4 0 0,9 0 0-2,-12 0 0 2,7 0 0 0,-7 5 0-2,-14 12 0 3,-3 2 0-2,-8-6 0 1,-8-1 0 0,-10-5 0-2,-1-1 0 2,-15-4 0 1,-10-2 0-2,-21 0 0-1,-7 0 0 2,-7 0 0 1,0 0-72-4,-24 0-106 3,-73 4-22 0,28 4 3 0,-29 17-168 0</inkml:trace>
    </iact:actionData>
  </iact:action>
  <iact:action type="add" startTime="13141">
    <iact:property name="dataType"/>
    <iact:actionData xml:id="d1">
      <inkml:trace xmlns:inkml="http://www.w3.org/2003/InkML" xml:id="stk1" contextRef="#ctx0" brushRef="#br0">3223 5257 547 0,'0'0'358'6,"0"0"-224"2,0 0-27-1,0 0-39 2,0 0-27-3,0 0 20 2,0 0 15 0,211-112-14 0,-144 98-3-2,0-3-4 2,14 4-3 0,15-2 0-2,8 2-2 2,13-4-4 1,14-7-13-2,15 3 1 0,5 2-3 0,3 1-1 1,-17 6-3 0,-12 10 0 0,-18-1-7-2,3 3-2 3,-7 0-3 0,2 0-1-3,-1 0 3 1,5 0-10 1,2 0-1 1,7 0-6-4,6 0 0 3,10 0 0 1,-11 0 0-2,-3 0 0 1,-15 0 0-2,-10 3 0 3,-13 2 0-2,-19 0 0-1,4 7 0 3,0 2 0-2,1 3 0 1,7 2 0-2,9-2 0 4,6-3 0-3,1 1 0 1,9-4 0-1,-5 1 0 0,-8-2 0 0,7 2 0 2,-7 0 0-4,6-9 0 3,1-3 0 1,0 0 0-1,12 0 0-3,1 0 0 3,8-1 0 0,-2-1 0 0,4 2 0 0,1 0 0-2,-5 0 0 2,-9 0 0 0,3 0 0 0,9 0 0-1,-10 0 0 1,-3 0 0-1,-6 0 0 2,3 0 0-4,-3 0 0 3,-4-10 0 0,-2 3 0-2,6-3 0 3,-10-1 0-1,8-2 0-1,-6-4 0 1,6-3 0-1,-3 0 0 1,10 0 0-1,1 5 0-1,-2-2 0 2,-1 10 0 0,0 1 0 2,5 4 0-6,3 2 0 4,0 0 0 0,-3 0 0 0,14 0 0-2,-4 0 0 2,8 0 0 0,-1 2 0 0,10 21 0 0,-11 3 0-2,-13-1 0 3,-8-5 0 0,-26-9 0-4,-28-9 0 2,-15 2 0 1,-26-3 0 1,-5-1 0-5,0 4 0 5,0-4 0-2,-23 6-97 2,-54 3-82-2,21-8-9-1,-4 6-170 2</inkml:trace>
    </iact:actionData>
  </iact:action>
  <iact:action type="add" startTime="15385">
    <iact:property name="dataType"/>
    <iact:actionData xml:id="d2">
      <inkml:trace xmlns:inkml="http://www.w3.org/2003/InkML" xml:id="stk2" contextRef="#ctx0" brushRef="#br0">16128 2669 602 0,'0'0'206'8,"0"0"-39"0,0 0-36-3,0 0-37 4,0 0 9-1,0 0-15 0,0 0-22-2,249 34 1 2,-173-34 0 0,8 0 10 0,23 0-16-2,13 0-6 1,11 0-11 2,9 0-5-1,-2 0-3-2,-15 2-1 2,-1 3-8 1,-3 7-1-1,6-3 1 0,8 2-7-2,7 1-11 2,8-7-9 0,9 1 0-2,12-4 0 2,-6-2 0 0,-4 0 0 0,-15 0 0-2,-4 7 0 2,-11-2 0 0,12 0 0 0,11 3 0-2,-10 4 0 2,6-1 0 0,-2-3 0 0,5 1 0-2,-6 0 0 2,15-1 0 0,9 3 0 0,-5-3 0-2,-2-4 0 2,-2-1 0 1,-4-3 0-2,-3 0 0-1,3 0 0 2,2-7 0 0,6-8 0 1,7 0 0-4,-4-2 0 4,-2 6 0-2,-6 2 0 2,-5 0 0-4,-10 1 0 4,-2-2 0-1,-3 1 0 0,-15 3 0-1,-13 1 0-1,-24-1 0 2,-30-2 0 2,-20-3 0-6,-18-4 0 4,-19-2-114-1,0 6-59 2,-73 11-74-4,19 0-25 3,-12 43-301 1</inkml:trace>
    </iact:actionData>
  </iact:action>
  <iact:action type="add" startTime="16323">
    <iact:property name="dataType"/>
    <iact:actionData xml:id="d3">
      <inkml:trace xmlns:inkml="http://www.w3.org/2003/InkML" xml:id="stk3" contextRef="#ctx0" brushRef="#br0">15631 5137 660 0,'0'0'230'8,"0"0"-75"-2,0 0-55 2,0 0-19 0,0 0 31 0,0 0-7-2,259-29-8 2,-178 24-10 0,19 5-8-1,18 0-18 0,21 0-8 1,16 0-5 0,16 0-13 0,13 0-9-3,3 0-2 4,-19 3-6 1,-7 2-6-3,-17 2 0-1,12-7-6 3,5 0-1-2,3 0 0 2,14 0-2-4,6-7-1 4,9-1 3-1,-9-1-1-1,-16 8-2-1,-10-6 2 2,-4-5-1 0,-13 5-1 1,2-4 2-2,-5-1-4 1,-11-2 0-1,-6-3-3 0,-2-4 1-1,-5 4 0 3,-7 4 2-1,3 8 0-1,-9 3 4-1,-13 2-1 3,8 0 0-2,-15 0 1 2,-2 0-4-4,3 0 0 4,2 0 0-1,4-4 0-1,3-4 0 0,7 0 0 0,-1 4 0 1,3 4 0 1,-3 0 0-3,-7 4 0 1,4 16 0 2,-7-7 0-2,3-6 0 0,-3-3 0 0,10-4 0 2,0 3 0-1,3 2 0-2,1 10 0 1,-11 2 0 2,0 0 0-1,-1-4 0-2,6-5 0 1,2-8 0 1,11 0 0 0,5 0 0-2,1 0 0 2,5 0 0 0,-6 0 0 1,-7 0 0-3,-9 10 0 1,-19 1 0 2,-15-3 0-1,-20-1 0-3,-12 1 0 3,-21-6 0 1,-9 3 0-2,-1-5-56-1,0 0-53 2,0 3-50-1,-24 9-68 1,8-4-96-2,4 16-801 3</inkml:trace>
    </iact:actionData>
  </iact:action>
  <iact:action type="add" startTime="18391">
    <iact:property name="dataType"/>
    <iact:actionData xml:id="d4">
      <inkml:trace xmlns:inkml="http://www.w3.org/2003/InkML" xml:id="stk4" contextRef="#ctx0" brushRef="#br0">26346 2652 522 0,'0'0'262'9,"0"0"-103"-3,0 0-41 0,0 0-27 2,0 0-17 2,0 0 14-2,0 0-5-3,291-3-14 3,-150 3 7 0,38 3-3 0,46 5-12-3,53-3-15 4,24-5-16-1,2 0-6 1,17 0-2-4,-36 0 3 3,-8 0 8 0,1 0-5 1,-30-7 4-4,6-10-17 3,-12-5-3 1,-19-3 0-1,2-5-5-3,-8 8 0 2,-17 0 1 1,-21 12-4 1,-34 3 2-3,-22 7-5 1,-26 0 4 2,-30 7-5-1,-17 10-12-2,-24-2-44 2,-13-3-27 0,-13 5-37 0,-13 8-49-1,-55 8-33 0,9-16-140 1,-11 6-375 0</inkml:trace>
    </iact:actionData>
  </iact:action>
  <iact:action type="add" startTime="19052">
    <iact:property name="dataType"/>
    <iact:actionData xml:id="d5">
      <inkml:trace xmlns:inkml="http://www.w3.org/2003/InkML" xml:id="stk5" contextRef="#ctx0" brushRef="#br0">29171 3866 318 0,'0'0'192'7,"0"0"-57"1,0 0 0-2,0 0-67 1,0 0-40 2,0 0 10-1,-21-120 8-2,-51 111 21 2,-19 9 6 0,-30 0 8 0,-6 34-16-2,-1 22-12 2,12 11-20 1,25 12 2-2,14 7 0-1,37 3-4 2,24-2 6 0,16-1-10 1,63-7 1-2,66-6-11 0,37-20-9 2,22-18 0-1,1-27-4-2,-24-8 0 2,-29-21-1-1,-24-54-3 1,-31-30-1-1,-36-23-1 1,-45-9-6-1,-29-4-2 1,-71 14-21-2,-28 29-74 3,51 85-108-1,12 13-224 0</inkml:trace>
    </iact:actionData>
  </iact:action>
  <iact:action type="add" startTime="19531">
    <iact:property name="dataType"/>
    <iact:actionData xml:id="d6">
      <inkml:trace xmlns:inkml="http://www.w3.org/2003/InkML" xml:id="stk6" contextRef="#ctx0" brushRef="#br0">27642 5047 646 0,'0'0'297'8,"0"0"-105"0,0 0-18-2,0 0-80 2,0 0-39 0,0 0-9-1,1633 46-14 2,-1363-53-3-2,-46-22-28 2,-42 2-1-1,-43 10-4-1,-54 6-24 0,-28 11-61 0,-57 0-178 1,-34 0-767-3</inkml:trace>
    </iact:actionData>
  </iact:action>
  <iact:action type="add" startTime="22035">
    <iact:property name="dataType"/>
    <iact:actionData xml:id="d7">
      <inkml:trace xmlns:inkml="http://www.w3.org/2003/InkML" xml:id="stk7" contextRef="#ctx0" brushRef="#br0">1776 15114 974 0,'0'0'201'8,"0"0"-39"0,0 0-56 0,0 0-32-1,0 0-23 0,0 0-3 1,0 0-7 0,362 53-3-2,-270-53-5 2,8-6 3 0,10-17-6 0,15-4 2-2,14-5-5 2,6 2-2 0,11-2-8-1,-2 5 3 1,-13 7-4-1,-7 3 0 2,0 0 4-2,2 2-3 1,-10 5 2-2,-3 2-4 2,-7 2 3 0,2 0-7-1,5-5-11 1,3 0 0-1,15-4 0 1,-2-2 0-2,-17-5 0 2,-2-3 0 0,0-3 0 0,-17 6 0-1,-4-1 0-1,-1 3 0 3,-17 3 0-1,8 4 0-2,-17-2 0 2,8 5 0 0,-3-5 0 0,-3 0 0 0,-8 2 0-2,-2 2 0 2,-7 0 0 0,-1 2 0-1,2 1 0 1,6-4 0 0,0 5 0-1,5-3 0-1,2 3 0 3,9 0 0-2,-3-3 0 2,6-1 0-4,-2-5 0 4,9 0 0-2,4-1 0 1,6 3 0-3,13 0 0 4,-7 3 0-1,-6-4 0 0,-3 8 0-1,-10-1 0 1,-7-1 0 0,-1 3 0 0,-8 1 0-1,-1-1 0 0,8 0 0 2,-1 1 0-1,0-1 0-3,3 0 0 3,4 3 0 0,0 3 0 0,13 0 0 1,-13 0 0-4,-2 0 0 3,-8 0 0 0,-10 0 0-2,-12 0 0 2,-4 0 0 0,-4-5 0 0,-4-4 0-1,-6 6 0 0,-8 3 0 2,-9 0 0-3,3-2 0 1,-7-1 0-1,-7 3 0 4,-4-3 0-3,-2 3 0-1,0 0 0 2,0 0 0 0,0 0 0 0,0-4 0-2,0 4 0 3,0 0 0-2,0 0 0 2,0 0 0-4,0 0 0 4,0 0 0-2,0 0 0 1,0 0 0-1,-12-7-11 1,-20-6-5-1,-10-4 15 1,-13-7 0-1,-3-1-4 2,-4-3 0-2,-3 0-1 0,-8-3 0-1,6 4-4 2,-1 0 0 0,3 5 0 0,10 6 1-1,6 4-4 0,21 3 8 2,8 3-3-2,7 6 6 1,6 0 1-2,4 0 1 2,3 0 0 0,0 0 0-2,0 0-2 2,0 0 4 0,0 0-2 0,0 0 2-2,0 0 3 3,7 0 0-1,36 0 7-1,33 0-8 0,21 21-3 0,12-2-1 2,1 3 2-2,0 4-2 0,0-1 4 0,-3 1-4 1,-7 4 2 0,-14 4 0-2,-6-6 1 2,-24-4-2 0,-23-7 1 0,-19-10-2-2,-14 5 0 2,0 10-10 0,-27 12 0 0,-31 10 8-1,-8 2 1 0,-7-8-1 1,12 3 1 0,2-8 0-2,7-1-3 2,13-10-9 0,8-8-38 0,21-9-25-2,1-5-27 2,9 0-26 0,0-17-22 0,16-22-26-2,5 14-67 2,11 3-356 0</inkml:trace>
    </iact:actionData>
  </iact:action>
  <iact:action type="add" startTime="23343">
    <iact:property name="dataType"/>
    <iact:actionData xml:id="d8">
      <inkml:trace xmlns:inkml="http://www.w3.org/2003/InkML" xml:id="stk8" contextRef="#ctx0" brushRef="#br0">9896 13820 524 0,'0'0'128'6,"0"0"-21"0,0 0-19 1,0 0-11 2,0 0-15-1,0 0-2-2,-123 57-4 2,56-10-7 1,-6 4 5-2,9 9 5 1,10 4 6-2,24-2-9 3,9-3-14-2,21-9-6-1,0-11 7 2,38-7-4 0,32-10-18 0,24-14-6-3,3-8-9 4,-7 0-5 1,-19-13 2-2,-20-19-3-2,-15-10 0 2,-23-12-1 0,-13-17 0 0,0-8-3-3,-20 8 4 4,-30 13-6-2,7 17 5 1,2 13-4 0,1 11 3-1,1 9 2 1,1 4-4 0,-1 3 1-2,11 1-5 2,8 0-16-2,4 0-12 2,9 0-8-2,-3 0-7 2,10 0-30 0,-5 0-31 0,5 0-36-2,0 0-229 2</inkml:trace>
    </iact:actionData>
  </iact:action>
  <iact:action type="add" startTime="28336">
    <iact:property name="dataType"/>
    <iact:actionData xml:id="d9">
      <inkml:trace xmlns:inkml="http://www.w3.org/2003/InkML" xml:id="stk9" contextRef="#ctx0" brushRef="#br1">1243 12195 717 0,'0'0'239'7,"0"0"-88"1,0 0-9-2,0 0-93 2,0 0 0-1,0 0 4 2,0 0-5-3,0 532-4 2,0-437-16 0,0-15 5 0,0-18-14-2,0-24-1 2,0-21-9 0,0-14-9 0,0-3-8-2,0-13-4 2,0-44 0 0,16-22 12-1,-3-22 3 0,-6-17-3 2,-7-5 2-2,0 1-1 1,0 27 0-2,0 37-1 2,0 29 0 0,-7 26 0-3,-2 3 2 3,0 62 0 1,-7 37 25-1,3 26-10 0,3 8 5-1,9-9 8 0,-4-18-10 2,5-21 8-2,-3-21-3 0,3-30-7 1,0-20-10 0,0-14-8-2,0 0-14 1,0-34-1 2,3-30 6-2,6-20 8 1,-2-7-1-2,-7 5-3 2,0 7 0 0,0 14-12 1,0 14-12-4,0 23-1 3,0 11-5 0,0 17 6 0,0 0 22-3,0 0 7 5,0 17-14-3,18 18-19-1,18-1 13 3,10-2 5-2,8-6 9 1,10-7 2 0,5-2 3-2,2-5 2 3,-1-4 0-2,-6-2 6 1,-14-4 13-2,-12 5 13 2,-22-3 18 0,-16 2-1 0,0 9-40-2,-64 7-9 2,-49 6-1 0,-43 2 9 0,-10-3-3-2,-2-7-5 1,2-5-1 1,32 0 0 1,27-7-1-2,40-1 0 0,37-7 0 1,27 0 0 0,3 0-12-2,13-32 13 2,33-5 5 1,28-2 2-2,19 14 2 0,16 10-4 1,10 13 2-1,-6 2 0 1,-18 0-2-1,-21 0 3 0,-30 0-3 1,-18 0 1-3,-19 0-6 4,-7 0 0 0,-17 2-16-1,-47 2-22-3,-32-4 38 4,-12 0 6-1,6 0-4 0,17 0-1 0,31 0 0-3,23 0-1 3,18 0 0 0,13 0 1 0,0 0 4-2,11 0 1 2,61-4 4 0,41-4 5-3,36 2-12 4,15 5 2-1,-7 1-1 0,-37 0 4 0,-47 0 6-2,-42 0 1 2,-31 0-7 0,-31 0-8 0,-61 5-40-1,-43 5 40 0,-24 2 3 1,5-3-1 0,20 2-2-2,32-6 4 2,32-2-4 0,31-3 0 0,35 0-2-2,4 0-11 3,0-10-16-2,16-16-33 1,13 0-92-2,-6 21-109 2,-7 2-318 0</inkml:trace>
    </iact:actionData>
  </iact:action>
  <iact:action type="add" startTime="29507">
    <iact:property name="dataType"/>
    <iact:actionData xml:id="d10">
      <inkml:trace xmlns:inkml="http://www.w3.org/2003/InkML" xml:id="stk10" contextRef="#ctx0" brushRef="#br1">1118 12165 817 0,'0'0'226'8,"0"0"-75"-2,0 0-27 0,0 0-33 2,0 0-31 0,0 0 5-1,0 0-28 0,25 829-15 1,-14-758-17 0,1-21-5-1,4-18-4 0,4-15-53 0,16-17-46 2,5 0-56-1,-25-20-76-2,-2-12-570 2</inkml:trace>
    </iact:actionData>
  </iact:action>
  <iact:action type="add" startTime="29978">
    <iact:property name="dataType"/>
    <iact:actionData xml:id="d11">
      <inkml:trace xmlns:inkml="http://www.w3.org/2003/InkML" xml:id="stk11" contextRef="#ctx0" brushRef="#br1">3143 11461 713 0,'0'0'216'7,"0"0"-87"1,0 0-37-1,0 0-50-1,0 0-24 3,0 0-2-1,23-54-8-2,-95 48 24 2,-28 6 9 0,-6-3-23 0,-10-3-11 0,-4 2-6-2,5-9 0 2,9 2-1 0,25 5 0 0,38 1-5-2,22 0 3 2,21-4 2 1,34-4 9-1,42-4 12-3,32-6-3 3,9 3 8 0,6 3 0 3,5 6 3-6,1 5 6 4,-3 6-2-3,-3 0 1 3,-23 0 1-4,-26 0-5 3,-30 0 1 0,-21 0-10 1,-23 0-8-5,0 0-6 4,0 12-7 0,-44 6-17-2,-32 6 6 2,-24 1 11 0,-21 0 0 0,1-8 2-2,16 0-5 2,17-6 3 0,33-4-1 0,29-3-3-2,17-4 2 1,8 0-2 2,13 0 4 0,48-17 12-4,26-5-9 3,28 3 4 0,3 8-7 1,-1 5 6-4,-20 0 1 3,-33 6 3 0,-25 0-3 0,-27 0-2-2,-12 0-5 2,0 0-4 0,-59 0-26 0,-30 0 12 0,-31 0 16-2,-25 0 1 2,1 0-2 0,11 0-1-2,29 0 2 3,34 0 1-2,40 0 1 0,21 0 0 2,9-11 1-2,48-12 15 0,40-5-3 1,37-9-10-2,24 1-1 3,3-1 1-2,-2 9-1 2,-18 3-2-2,-32 8 6 0,-41 6-3 0,-30 5 0 1,-29 6-3-3,0 0 0 4,-36 0-15-1,-48 10-14 0,-37 14 29 0,-31 6 1-1,-9 8-1 0,-1-2 4 1,11 6-2-2,22-5-1 3,32-10 3-2,42-6-3 1,26-15 0-2,29-6-1 3,0 0 4-3,64-17 14 5,28-20-6-7,33-2-7 5,8 4-4-1,-2 11 2 0,-17 7-1-1,-29 9 7-1,-33 5-7 3,-35 3 4-2,-17 0-6-1,-17 0-2 3,-63 28-25-2,-30 6 26 1,-18-1 2-2,-5-9-1 2,8-4 2 0,15-6-1 0,33-8-1-2,34-2 1 2,25-4-1-1,18 0 2 1,28 0 9-1,53-32 3 2,39-4-14-1,24-1 1-1,10 9 1-1,-11 3 1 2,-21 8-1 0,-42 10 6 1,-40 3-3-4,-27 4-1 3,-13 0-4 0,-24 0-10 0,-49 19-18-2,-28 13 27 2,-23 2 1 0,-6-7 0 1,10 2 1-4,17-8 1 3,35-1 1 0,27-9 0 0,28-7-2-2,13-4 9 3,23 0 24 1,55-15 13-5,38-25-41 1,22-1-6 2,10 1 0 1,-9 5 1-1,-33 13-1-3,-41 7-1 4,-39 15-1-2,-26 0-22 1,-19 0-104-2,-34 19-154 2,2 9-84 0</inkml:trace>
    </iact:actionData>
  </iact:action>
  <iact:action type="add" startTime="32808">
    <iact:property name="dataType"/>
    <iact:actionData xml:id="d12">
      <inkml:trace xmlns:inkml="http://www.w3.org/2003/InkML" xml:id="stk12" contextRef="#ctx0" brushRef="#br1">3371 18475 629 0,'0'0'164'4,"0"0"-13"2,0 0-52 3,0 0-11-1,0 0-53-1,0 0-30-1,0 0-5 2,-1892 189-36 3,1848-185-306-4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76">
    <iact:property name="dataType"/>
    <iact:actionData xml:id="d0">
      <inkml:trace xmlns:inkml="http://www.w3.org/2003/InkML" xml:id="stk0" contextRef="#ctx0" brushRef="#br0">18552 11242 400 0,'46'0'174'6,"-6"0"-22"1,21 0-38 1,15 0-7 1,12-4-32-4,35-2-17 3,28 1-3 0,33-7-15 0,29-5-3-2,19-1 1 2,31-12-7 0,18 6-13 2,19 4 17-5,33 3-13 3,5 11-1 0,21 6-7 0,-6 0 2-3,3 0-3 4,-1 11-10-2,-14-2-2 1,4-9-1 0,-23 0 2-2,-37-31-2 3,-28-16-1-1,-69-8 0-2,-54 14-7 1,-57 11-21 2,-57 10-48-1,-40 20-82-2,-44 0-239 1</inkml:trace>
    </iact:actionData>
  </iact:action>
  <iact:action type="add" startTime="7059">
    <iact:property name="dataType"/>
    <iact:actionData xml:id="d1">
      <inkml:trace xmlns:inkml="http://www.w3.org/2003/InkML" xml:id="stk1" contextRef="#ctx0" brushRef="#br0">15445 8883 318 0,'0'0'163'8,"0"0"-47"0,0 0 17 1,0 0-47-4,0 0-23 3,0 0-13 0,0 0 2 0,36 20 25-2,33-17-42 2,31 7 22 0,30 4-11 0,18 1-3-2,8-5-13 2,-3-3-23 0,-17-5-5 0,-26 1-2 0,-40-3-2-2,-46 0-35 2,-24 0-125 0,-30 0-470-2</inkml:trace>
    </iact:actionData>
  </iact:action>
  <iact:action type="add" startTime="8916">
    <iact:property name="dataType"/>
    <iact:actionData xml:id="d2">
      <inkml:trace xmlns:inkml="http://www.w3.org/2003/InkML" xml:id="stk2" contextRef="#ctx0" brushRef="#br0">16429 10763 63 0,'0'0'87'7,"0"0"-42"-1,0 0-25 3,0 0-20 0,0 0-8-3,0 0-15 0,-795 104 3 2,695-89 20 0,21 3 15 0,33-1 45-2,18-5 15 2,17-2 28 1,11-3 36-2,19-7-8-1,60 2-106 2,36-2-3 0,36 0 6 2,30 0 11-6,16 0 6 5,-16-2 16-1,-24-9-7-1,-54 5-8-1,-45 0-3 3,-32 6-18-2,-26 0-19 2,-51 0 1-3,-65 0-7 1,-42 14 7 2,-23 0-7-1,5-2-1-2,29-9-19 1,26-3 2 2,37 0 8-2,33 0 10-1,41 0 1 2,10 0 3 0,51 0 4 1,50 0 17-4,49-3-21 4,18-12 1-2,7-2 11 1,-20 6-4-2,-40 0 15 3,-38 1 4-2,-44 10-11 1,-33-4-18-2,-13 4-2 2,-64 0-9 0,-31 0 4 0,-32 0 5-2,3 5-63 3,16 4-50-2,81-6-158 1</inkml:trace>
    </iact:actionData>
  </iact:action>
  <iact:action type="add" startTime="9914">
    <iact:property name="dataType"/>
    <iact:actionData xml:id="d3">
      <inkml:trace xmlns:inkml="http://www.w3.org/2003/InkML" xml:id="stk3" contextRef="#ctx0" brushRef="#br0">20985 8699 257 0,'0'0'204'5,"0"0"-89"3,0 0 31 0,0 0-18 0,0 0-28-2,0 0-20 2,525 37-22 0,-408-33-10 0,-12 1-11-2,-10 2-5 2,-31-3 1 0,-13 2-16 0,-25-1-7-2,-22-2-10 2,-4 0 0 0,-36 1-22 0,-52-2 16-2,-33 1 4 2,-26-1 2 2,-11 1-18-3,-2 7-6-2,15-3 2 3,36 5 6 0,46-4 1 0,29-3 5-2,34-1 10 2,0-4 10 0,73 0 15-2,41 0-7 2,37 0-7 1,22 0 21-1,-5 0-1-1,-13 0-3 0,-32 0 4 0,-43-4 0 1,-35 4-11 1,-29 0-14-4,-16-2-7 4,-57 2-27-1,-47-3 17-1,-33 0 5-1,-23 3-26 2,-4 0-53 0,3 0-18 1,103 6-169-3,19 8-498 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91">
    <iact:property name="dataType"/>
    <iact:actionData xml:id="d0">
      <inkml:trace xmlns:inkml="http://www.w3.org/2003/InkML" xml:id="stk0" contextRef="#ctx0" brushRef="#br0">11473 18651 367 0,'0'0'193'7,"0"0"-27"1,0 0-53-2,0 0-30 2,0 0-30 1,0 0-2-3,0 0 3 2,422-6 3-1,-309 1-12 1,13-1 2-2,16-1-7 3,19 0 7-2,23-1-5 2,17-1-10-4,16 7-13 3,5-4-3 2,-9 6 3-4,-4 0-4 0,-2 0 7 3,0 0-8 0,-17 8 11-1,1 4-20-2,-20-7 15 2,3-5-13 0,-10 0-5 0,-3 0-1-3,-4 0 0 4,-10 0-2 0,-9 0 3-2,-20-10 3-2,-5-5 0 4,-24 7-2-2,-9-9 2 3,-26 10-4-4,-24-2 1 2,-15 5-2-1,-15 4 4 1,0 0-2-4,0 0-2 4,0 0 0 1,-18 0-5-1,-28 13 5-2,-31 19 1 2,-17 5 4-1,-10-4-5 2,-37-4 1-3,-16-10 0 2,-24-13 1-1,-19-6-1 2,-24 0-2-3,-21-23 4 2,-19-5-6-1,-26 0 3 2,9 8-5-4,8 10 5 4,3 10-1-1,24 0-2 0,21 0 3-3,22 17-1 4,14 7 0-1,20 16 1-1,-2-6-2 0,21-3-5 1,9-4-12 0,24-7-2 0,9-3-2-2,20-9 7 2,27 1 8 0,18-9-3-1,22 0 7 0,18 0-6 1,3 0-9-1,8-23 1 2,44-16 18-3,36-11 4 2,31 2-4 0,26 15 4 0,42 9-2-2,7 14 1 2,37 7-3 0,12 3 2 0,12 0 0-3,11 0 8 4,10 3 2-1,-7 7 1-1,-1-3 2 0,6-7-6 1,-10 0 6-1,-14 0-7 2,-9-12 7-3,-12-8-9 1,-9 3 1 2,-5 2-5-1,-8 8 10-2,-7 1-4 2,-17 6-3 0,-11 0 2-1,-24 0 2 0,-17 0-2 0,-21 0-3 2,-20 0 4-1,-22 0 5-1,-20 0-11 0,-14 0 0 0,-21 0-2 2,-8 0 0-3,-5 0 0 2,0 0-2 0,0 4-7 0,-16 5 1-3,-45-2-7 4,-43 7 15-1,-56-3 3 0,-38-5-2-2,-43-6 3 2,-27 0 3 0,-26-14-3 0,-7-15 0-3,0 2 7 4,2 5-6-1,-1 7 0 0,-6 3-5-2,6 12 3 2,15 0-3-1,20 0 4 2,28 6-3-4,20 8 3 4,28 3-2-2,20 3 0 2,18 4-2-3,11 6 1 2,9-3-1-1,11-7-2 2,20-1-9-4,16-1-3 4,20-6 0-2,10-7 12 2,18 0-3-3,16-5 3 2,10 0-8-1,8 0-4 2,2 0-2-2,0 0-5 0,0-5 2 0,44-30 17 2,53-6 2-3,61 3 2 2,65 8 5-1,70 13-2 2,62 12-4-4,25 5 0 3,2 0 5 0,-18 0 1 1,-32 8 9-4,-41-5 2 4,-12-3-5-1,-5 0-7 0,-10-8-6-2,1-9 1 1,-7 2-1 1,-31 15 6 1,-27 0 6-2,-28 0 6-1,-29 10 0 2,-30 9-2 1,-29-2 3-4,-27-6-15 3,-33-4 16 1,-16-7-2-2,-8 7-17-1,0 7-1 2,-48 12-11 0,-52 1 5 1,-71 8 5-4,-54-8 1 4,-56-10 0-1,-56-5 6 0,-16-12-2-2,-40 0 7 1,-17 0 8 2,-24-26 7-2,-12 13-13 0,8 1-4 1,32 9 1-1,45 3-5 2,42 0 1-3,53 28 3 2,35 15-9 0,50-8-6 0,42-3 0-2,53-9-6 2,31-14-6 0,35-9-10 0,16 0-10-2,4 0-33 2,0 0-14 0,39-18-3 0,17-13 5-2,-24 16-72 2,4 8-125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0:53.46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8958">
    <iact:property name="dataType"/>
    <iact:actionData xml:id="d0">
      <inkml:trace xmlns:inkml="http://www.w3.org/2003/InkML" xml:id="stk0" contextRef="#ctx0" brushRef="#br0">27962 7613 457 0,'3'-3'190'8,"-3"3"-59"-1,0 0-37 1,0 0-35 0,0 0-26-2,0 0 5 2,0 0 5 0,0 0 1 0,0 0 0 0,-3 0-1-1,-13 0-1 1,3 0-9 0,1 0 3-3,-4 0-2 3,-4 0-3 0,4 0-6-2,-1 0-6 2,1 0-3 1,1 0-1-2,-5 0-2 1,1 0 1-2,-1 0 0 2,2 0 3 0,-2 0-2 0,1 0 2-2,2 3 2 2,1-3-3 0,9 2-2 0,-9-2-4-2,-2 0-1 3,8 0 0-2,-7 0 3 1,1 4-2 0,0-3-2 1,9-1-5-3,-11 0 0 0,2 3-2 1,9-3 0 1,-13 0 2 1,4 0-2 1,-2 4 3-6,3 1-1 4,3-2 1-1,-7 2 1 0,6 2-2 0,4-5 0 1,-7 1-2 1,3-1 2-1,3-2-1-3,-6 4 0 4,9-2 0-1,-13 4 1 0,-1 3 0-3,-5 0 1 3,0-5-2 1,2 5 0-1,6-4-2-3,-1 4 0 3,3-1 3 2,5-2-2-5,-5 0 1 2,-2-1-2 2,3 5 3-2,3-3-1 0,-4 1 5 0,0 1-3 2,2-1 1-1,1-3-3 0,-3 5 1-3,-5-5 2 4,4 4-4-1,1-1 4 0,-1-3-5-2,3 2 6 1,-6-2-3 2,0 3 2-1,3 3 1-2,-7 2 0 1,7-3-1 2,-2-2-3-1,-1 4 2-3,7-2 3 4,5-1 0-2,-7 0 0 1,2 2-2-1,2 1-1 2,-3 1 1-2,-2 2 0-2,6-6 0 3,-6 4 1 1,7-5-1-2,-7 3-1-1,3 2-1 2,9-6-1 1,1-1-1-1,-9 0 1-3,4-1 1 3,-1 3 0 1,2 4 1-2,2 1 1 2,-8-5 0-3,10 8-2 2,-4-5 0-1,-2 3-2 1,2-1 4-1,-2 1-4 0,1-1 1 2,5 8 0-3,-7-4 1 2,7-1 1 0,-4 4-1-1,7-2 0 0,-3-5 0 0,-7 0-1 2,5 0-1-2,5-1 4 0,-3 1-2 0,0-4 0 2,-5 1 0-1,6 2 2-3,-1 1-2 4,-1 4-1-2,4 0-1 1,0 3 1-1,0 0-1 1,0 0-1 0,-3 2 1 0,-3 0 0-1,6 2 0-1,0-2 0 3,0-6 0-2,0 0 0 0,0-6-1 1,0 5 1 0,-3 1-1 0,3 3 2-3,-4 2-1 3,4 0 0 0,0-1 0 1,0-3-1-4,0-5 3 3,-3 1-2 1,3-4 1-2,0 2-2 0,0 0 3 0,0 2-2 2,0 6 1-2,0-2 0-1,0 4 1 4,0 6 2-3,0-5-4 1,0-2 2-3,0-4 1 4,0-2-2-1,0 6-1 0,0 8 1 0,7 5-1-3,5 11-1 4,-5 0 2-1,6-2-1-2,-8-9 2 1,8 1 1 1,-10-3 2 0,4-12-4-2,6 3 1 2,-10-9-1 0,-2-2 2 0,6 4 0-2,1 2-2 3,-7 1 3-1,6 2-2-1,2 8 1-1,-2 5-3 2,1 5 1 0,5-2-1 0,3 3 1 0,-8-2-1-2,7-3 2 2,-11 0-2 0,9-7-1-1,-8-5 2 0,0-4-2 1,5-5 1 0,-7 4 1-2,2 1-2 3,8 2 0-1,-3 0 2 0,6 2-1-3,-2 0 1 3,5 0 2 0,-1 0 0 0,-8 9 1-2,7 6-4 2,2 6 2 0,-2 0-3 0,4-7 2-2,-2-3-2 2,-8-6 0 0,-2-3 0 0,8-6 0 0,-11-3 0-2,3 2 0 2,-1-3 0 0,0 4 0-2,5-1 0 2,-6-2 0 0,6 6 0 0,-6 1 0-2,2-5 0 2,-2 2 0 1,9 1 0-2,-12-6 0-1,10 4 0 3,-12-5 0-1,16 1 0-1,-12 6 0 0,8 2 0 1,5 7 0 0,1 1 0 0,1 2 0-3,2-5 0 3,-12-7 0 0,2-3 0 0,-7-7 0-1,4 2 0 0,-2 3 0 1,5 2 0 1,3-1 0-3,-8 3 0 1,7-2 0 2,-11 0 0-1,3-2 0-3,3-4 0 4,-4 0 0-2,7 0 0 2,-11 1 0-3,14 1 0 1,-6 2 0 1,6 2 0 1,1 2 0-4,4-2 0 3,-1 3 0 1,0-3 0-2,0-4 0 0,-9 2 0 1,4-5 0 0,1 6 0-1,-1-6 0-1,-2 5 0 3,0-2 0-1,4 4 0-1,4 9 0 2,-1 2 0-3,6 6 0 1,-6-4 0 2,4-2 0-4,-8-4 0 4,-2-9 0-1,-7-3 0 0,2-4 0-3,-5-3 0 4,-1 4 0-1,13 2 0-1,-12 4 0-1,12-1 0 2,2 6 0 0,-11-4 0 1,9 0 0-3,0 6 0 2,-6-7 0 0,5 2 0 0,5 3 0-3,-4-1 0 3,3 4 0 1,-5-3 0-2,1-1 0 0,-2-4 0 0,-3 0 0 2,3-6 0-1,-6 6 0-2,6 1 0 2,10 10 0 0,1 5 0-1,-1 3 0 2,7 2 0-4,-7-1 0 4,2-3 0-1,4 0 0-3,-9 2 0 3,4-1 0 1,-1-1 0-2,1 0 0 2,5 0 0-4,-5-10 0 3,-4 3 0 0,3-5 0-2,2 3 0 3,-5 3 0-1,9-5 0 0,-6 3 0-3,-3-5 0 4,5 6 0-1,-2-3 0-1,-2 0 0 0,8 4 0 0,-3-1 0 2,-2 1 0-2,5-2 0 0,-4-3 0 1,-5-2 0 0,3-4 0 0,1 5 0-3,9-3 0 3,-13 2 0 1,16-1 0 1,-5 6 0-6,-1-8 0 3,-2 1 0 1,1-2 0 0,-3-1 0-2,-1 2 0 2,7 1 0 1,-5 0 0-2,6 0 0-1,-5 3 0 2,8-6 0 1,-2 0 0-2,-8-1 0 1,1-3 0-2,4 3 0 2,-8-1 0 0,4 2 0-2,5-1 0 3,-4 4 0-1,2-2 0 0,-2-2 0-2,4 2 0 1,-5-6 0 2,9 1 0-2,5 5 0 0,-5-2 0 1,5 7 0 0,-2-3 0 0,-11-3 0-2,5 0 0 2,-9-3 0 0,4-1 0 0,1 3 0-3,-3-4 0 4,5 1 0-1,-5 2 0-1,-6-7 0-1,3 7 0 2,-1-4 0 1,-2-3 0-1,-1 2 0-3,4-2 0 4,5 0 0-2,1 7 0 3,6-1 0-5,4 3 0 3,-7-4 0-1,2 2 0 1,-9 0 0-2,7-4 0 3,-10 0 0-1,-2 1 0 0,6-1 0-2,-9-1 0 1,4 1 0 2,-1 1 0-1,3-4 0-3,3 0 0 4,-4 3 0-1,0-2 0-1,1 2 0 0,2 5 0 1,6-6 0 0,-7 8 0-1,3-5 0 2,-7-1 0-3,9-1 0 2,-8 4 0-1,3-4 0 2,4 4 0-4,4-1 0 4,-5-2 0-1,2-2 0-3,-4 4 0 4,-2-5 0-1,0 2 0-1,-2-2 0-1,5 3 0 3,-6-3 0-1,-10-1 0-1,11 1 0 0,-1 2 0 0,9 4 0 1,-2-4 0 1,7-1 0-1,-11 3 0-3,2-8 0 4,1 5 0-2,3-6 0 0,-2 3 0 1,4 1 0-1,-8-2 0 2,-3 1 0-1,0 1 0-2,-12-5 0 2,3 5 0 0,-9-5 0-3,1 3 0 4,-3-3 0-2,2 0 0 1,3 2 0-1,4-2 0 0,-2 0 0 2,3 3 0-1,-7 0 0-2,0-3 0 2,-3 4 0 0,0 1-12-1,0-3-143-1,0-2-72 3,-13 0-100-1,0 3-179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28:07.735"/>
    </inkml:context>
    <inkml:brush xml:id="br0">
      <inkml:brushProperty name="width" value="0.05292" units="cm"/>
      <inkml:brushProperty name="height" value="0.05292" units="cm"/>
    </inkml:brush>
  </inkml:definitions>
  <iact:action type="add" startTime="19584">
    <iact:property name="dataType"/>
    <iact:actionData xml:id="d0">
      <inkml:trace xmlns:inkml="http://www.w3.org/2003/InkML" xml:id="stk0" contextRef="#ctx0" brushRef="#br0">6413 7578 730 0,'7'5'225'7,"17"-5"-120"2,-4 0-14-3,25 0-25 2,7 0-25 0,31-5 1-1,17-7 9 0,34 2 5 2,27 2-6-2,19-1-2-1,4 9 4 2,-3 0-7 0,-8 0-14 0,-15 0-2-2,-13 0-7 1,-26 17 0 4,-34 0-7-5,-25-3-1 0,-27-5-3 2,-26-7-1 0,-7 2-10 0,-1-4-4-1,-66 0-10 0,-50 0 11 2,-53 0 3-3,-24 0 1 3,-21 0 3-3,-1-6-2 2,3-7 1 0,25-4-2-2,39 7-1 2,40 2-4 1,44 6 2-2,30 2 1-1,30-4 1 2,5-4-2 0,40-4 2 0,61 4 10-2,60 0-3 3,40 8-4-2,39 0 2 1,2 0-5-2,-9 2-1 3,-24 12 1-1,-25 2 4-1,-30-15 1-1,-50-1 0 2,-29 0-1 1,-37 0-4-2,-28 0-3-1,-10 0-12 2,0 0-35 1,-27 0-101-2,-17 0-149 0,-8 0-224 0</inkml:trace>
    </iact:actionData>
  </iact:action>
  <iact:action type="add" startTime="20678">
    <iact:property name="dataType"/>
    <iact:actionData xml:id="d1">
      <inkml:trace xmlns:inkml="http://www.w3.org/2003/InkML" xml:id="stk1" contextRef="#ctx0" brushRef="#br0">18618 7619 745 0,'0'0'185'8,"0"0"-58"0,0 0-17 0,0 0-48-2,0 0-21 1,0 0 11 3,0 0-2-3,1058-71-9-1,-858 71-3 1,-16 0-1 2,-20 11-3 0,-19 0 2-2,-24-3-2 0,-40-3-10 1,-32-5-8 0,-23 0-10-1,-26 0-6 0,0 0-4 0,-46-7-16 1,-59-21 13-2,-51-3 7 2,-34 5 2 0,-22 7 1 0,-10 7-1-2,12 4 2 2,39 8-4 0,49 0-5 0,50 0 3-1,44 4-1 0,28 9 3 1,66 0 6 0,77 0-5-2,70-4 1 2,32-1 2 0,23-6 2 0,-10 5-1 0,-33 6 8-2,-48 1 11 3,-60-3 16-2,-57-4-16-1,-53-3-11 2,-10 4-13 1,-81-1-19-2,-57-5 14-1,-40-2-8 2,-19 0-39 1,-14 0-62-1,130 0-38-3,2 0-167 3</inkml:trace>
    </iact:actionData>
  </iact:action>
  <iact:action type="add" startTime="22142">
    <iact:property name="dataType"/>
    <iact:actionData xml:id="d2">
      <inkml:trace xmlns:inkml="http://www.w3.org/2003/InkML" xml:id="stk2" contextRef="#ctx0" brushRef="#br0">12275 7078 461 0,'0'0'194'7,"0"0"-59"0,0 0-28 1,0 0-20 0,0 0-23-2,0 0 0 2,809-48 0 0,-550 21-14-1,17 2 7-1,5 6-6 5,0 16-7-5,-17 3-5 5,-6 0-14-7,-13 3-7 3,-9 16-3 2,-11-8-1-2,-21-5-8 0,-9-6 4 0,-32 0 4 1,-26 0-5 1,-33 0-5-4,-32 0 3 4,-31 0 0 1,-29 0-1-4,-12 0-6 1,0 0-4-1,-41 0-10 2,-53 0 11 0,-53 0 3-2,-34-6 0 2,-41-12 5 0,-21-1-5 0,-35 2 2-2,-14 4 0 2,-6 5 1 1,-2 8-3-2,5 0-1-1,32 0 0 2,38 8-1 0,28 5 2 0,40 1-3-2,33 0-1 2,38 1 0 1,24-4-1-2,25-5 3-1,23-4-3 3,11-2 2-1,3 0-3-1,17 0-9-1,50 0 14 2,49-6 0 0,39-2 2 0,55 8 1-2,48 0-2 2,44 0 3 1,15 0 2-2,-11 0 1-1,-25 0 4 1,-20 0 1 2,-24 0 0-1,-16 0 3-1,-3 20 1 0,-28-7 0 2,-16 1-3-2,-29-11-5-1,-28-3 10 2,-34 0-6 1,-25 0-6-2,-22 0-2-1,-30 0-1 2,-6 0-2 0,0 0 0 1,-28 0-8-4,-85-3 7 4,-84-4 1-2,-70-3 6 1,-50 0 3-2,-43 2 5 2,-20 2 1 0,-5 6-3 0,7 0-7-2,33 0-5 2,56 0-1 1,56 0 0-2,76 8-3-1,64-2-20 2,54-6-38 0,39 0-56 0,8-17-37-2,55 0-105 2,7 7-742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2:51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65">
    <iact:property name="dataType"/>
    <iact:actionData xml:id="d0">
      <inkml:trace xmlns:inkml="http://www.w3.org/2003/InkML" xml:id="stk0" contextRef="#ctx0" brushRef="#br0">7328 10406 449 0,'0'0'150'7,"0"0"-47"1,0 0-12 0,0 0-45-2,0 0-15 2,0 0 4 0,0 0 12-1,-5-25 5 0,21 13 6 1,8 0 0 0,0 5-2-2,8-2-10 2,1 0-1 0,12-1-15 0,2 1-8-2,2-2-2 2,3-3 1 0,8 1-5 0,9-2-2-1,-2 4 5 0,-2 2 7 2,11 4-3-1,-8-2-3-2,8 2-6 1,14 0-2 2,0-2 1-2,4 6-1 0,4 1-3 0,-7 0 0 1,9 0 1 0,-4 0 0-1,-2 0-1 1,-7 0-1-1,-3 0 2 1,-3 0-4-2,-4-4 3 2,5-8-2 1,-3 9-5-1,-2-12 2-3,2 6-2 4,-3 1 5-2,-5-4-3 2,3 7-1-3,-8 0 1 2,4-2 1 0,-5 7-1-1,-1 0-2-1,0 0 2 3,-3 0-4-1,7-5 2 0,-3-3-1-2,-1 0-1 2,-5-4 1-1,2 3-1 1,-4 3 1-2,-10 4 1 2,10 2 1 0,7 0 1 0,-5 0 2-2,2 0-3 2,9 0 2 1,-4 0-1-1,-5 0-1-2,12 0-1 2,-5 0 2 1,4 0-3-3,-1 0 3 0,15 0-2 3,-2 0 3-2,0 0-1 1,0 0-2-2,-3 0 3 2,2 0-2 0,4 0 1 0,-5 0-1-2,2 0-1 2,-2 0 2 0,-8 0-2 0,-5 0 1-2,-11 0-3 2,-1-3 1 0,-7-6 1 0,7-1-1-1,-5-1 1 0,-4-1-1 2,1 1 1-2,-5 2 1-1,-4 1 0 2,-1 2-2 0,-10-2 1 0,11-1-2-2,-10 4 0 2,-3 0 0 0,0-2 1 0,2 6-1-2,-9 1 0 2,5-4 0 3,-5 4-2-6,-1 0-7 2,-3 0-22 1,-8 0-18-1,1 0-23 1,-5 14-25-1,-4 14-21 1,0-14-91 0,0 9-284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692">
    <iact:property name="dataType"/>
    <iact:actionData xml:id="d0">
      <inkml:trace xmlns:inkml="http://www.w3.org/2003/InkML" xml:id="stk0" contextRef="#ctx0" brushRef="#br0">25980 1328 476 0,'5'0'253'9,"-1"0"-138"-2,-4 0-27-1,0 0-40 2,0 0-17 0,0 0 4 0,0 0 9-2,0 0 2 2,0 0-11-1,0 0-12 0,-4 0 5 0,-24 0-3 1,-21 0 2 1,-5 0-2-2,-12 17-8 0,2 18-5 1,3 0-6 0,4 5-3 0,10 1-1 0,5 3 1-2,8 0 1 2,10-1 5-2,8-1 1 1,8-3 17 2,8-2-4-2,0-6 5 2,0-3 5-3,16-6-3 2,25-2 5 0,14-3-7 0,15-7-9-2,-1-7-11 2,2-3-4 0,-7 0-2 0,-5 0-2-2,-2 0 0 2,-14-5-10 0,-2-7-18 0,-8-1-36-1,-7-4-41 0,-8-3-69 1,-18 9-124-1,0 0-549 0</inkml:trace>
    </iact:actionData>
  </iact:action>
  <iact:action type="add" startTime="9264">
    <iact:property name="dataType"/>
    <iact:actionData xml:id="d1">
      <inkml:trace xmlns:inkml="http://www.w3.org/2003/InkML" xml:id="stk1" contextRef="#ctx0" brushRef="#br0">26460 938 456 0,'0'0'256'5,"0"0"-109"3,0 0-29-1,0 0-45 1,0 0-1 0,0 0 16 0,91-33-19-3,-62 36-6 4,-5 22-19-2,0 12-15 1,8 13-7-1,-12 6-7 0,-12 6-11 2,-8-3-4-2,0-5 0-1,-3-13-6 3,-31-5-2-1,-6-14-4-2,-1-15-11 2,1-7-4 0,9 0-5-1,2-14 4 2,19-11 6-3,10-1 11 1,0 3 5 3,0 1 5-5,26 2 1 3,15 7 9 0,2 3 4 0,14 10 2-1,-1 0 0 0,-12 0-8 1,-2 0-5 1,-3 6-2-2,-7 6-5-1,-10-7-45 1,-6-1-78 2,-16-1-124-2,0-3-609 0</inkml:trace>
    </iact:actionData>
  </iact:action>
  <iact:action type="add" startTime="9856">
    <iact:property name="dataType"/>
    <iact:actionData xml:id="d2">
      <inkml:trace xmlns:inkml="http://www.w3.org/2003/InkML" xml:id="stk2" contextRef="#ctx0" brushRef="#br0">27350 1414 570 0,'0'0'177'7,"0"0"-45"1,0 0-33-4,0 0-44 4,0 0 4 0,0 0 12 2,74 0-4-3,-54-7 2-1,9 5-13 3,2-1-12-2,-5 0-8 1,-1 3 1-2,1 0-4 2,-16 0-10 0,3 0-4-1,-3 0-9 0,0 0-8 0,6-5 1 2,-4 1-2-2,7 2 0 0,2-1-2 1,-2 3-4 0,-6 0-12-2,-6 0-38 2,-7 0-52 0,0 0-70 1,0 0-131-4</inkml:trace>
    </iact:actionData>
  </iact:action>
  <iact:action type="add" startTime="10193">
    <iact:property name="dataType"/>
    <iact:actionData xml:id="d3">
      <inkml:trace xmlns:inkml="http://www.w3.org/2003/InkML" xml:id="stk3" contextRef="#ctx0" brushRef="#br0">27283 1644 297 0,'0'0'485'7,"0"0"-291"0,0 0-63 0,0 0-34 0,0 0-27 2,0 0 7-3,103 0-12 2,-65 0-13 0,-2 0-16 0,-8 0-18-2,8 0-15 2,-8 0-3 0,5 0-24-1,-4 0-57 0,1 0-53 0,-25 0-75 2,-2-3-158-1</inkml:trace>
    </iact:actionData>
  </iact:action>
  <iact:action type="add" startTime="10523">
    <iact:property name="dataType"/>
    <iact:actionData xml:id="d4">
      <inkml:trace xmlns:inkml="http://www.w3.org/2003/InkML" xml:id="stk4" contextRef="#ctx0" brushRef="#br0">28668 1269 469 0,'0'0'112'7,"0"0"-66"1,0 0 10-2,0 0 11 2,0 0 0 0,0 0-9-1,-210-17 0 0,139 46 1 0,1 5-4 2,11 5 8-2,11 1-16 0,22-2-19 1,4-1-11-1,9-3 7 1,13 0-1-2,0 2 1 3,24-4-17-1,30-8-2-3,10-9-3 4,0-13-2-1,-8-2 0 0,-9 0 1 0,-7-7-2-1,-6-23 1-1,2-6 0 3,-19-9-2-3,-10-11-1 2,-4-2 0 0,-3 7 0 0,0 14-2-2,0 20 3 1,0 14 0 1,0 3 2 1,0 0 1-3,0 14 1 3,0 23 7-2,0 16 2 1,0 1-5 0,0-6-3-2,0-7-3 2,3-4 0 0,7-9-1 0,6-7-14-1,-4-11-45 0,7-10-85 1,-9 0-110-1,-6 0-470 0</inkml:trace>
    </iact:actionData>
  </iact:action>
  <iact:action type="add" startTime="11034">
    <iact:property name="dataType"/>
    <iact:actionData xml:id="d5">
      <inkml:trace xmlns:inkml="http://www.w3.org/2003/InkML" xml:id="stk5" contextRef="#ctx0" brushRef="#br0">29035 958 498 0,'0'0'253'6,"0"0"-117"0,0 0-15 2,0 0-53 0,0 0-31 0,0 0-14 0,113 126-15-3,-113-89-3 4,0-8-5-1,-11-5-3-3,-12-7-4 3,-1-11 3 1,-2-6-7-2,-1 0 1 0,20 0-2 1,-3 0 0 0,10 0 7 0,0 0 5-1,0 0 12 0,10 0 14 1,18 0-8 0,8 0-15-3,3 0-3 4,6 0-1-1,4 13-29-1,-39-9-93 0,3 4-330 1</inkml:trace>
    </iact:actionData>
  </iact:action>
  <iact:action type="add" startTime="11415">
    <iact:property name="dataType"/>
    <iact:actionData xml:id="d6">
      <inkml:trace xmlns:inkml="http://www.w3.org/2003/InkML" xml:id="stk6" contextRef="#ctx0" brushRef="#br0">29588 1455 375 0,'0'0'396'8,"0"0"-220"0,0 0-36-2,0 0-57 1,0 0-13 1,0 0-10 0,222-40-9-2,-180 40-4 2,-1 0-18 1,-1 0-13-1,1 0-7-2,-5 0-7 1,-13 0-2 2,-5 0-3-1,-8 0-18-3,-10 0-52 3,0 0-79 0,0 0-178 0</inkml:trace>
    </iact:actionData>
  </iact:action>
  <iact:action type="add" startTime="11714">
    <iact:property name="dataType"/>
    <iact:actionData xml:id="d7">
      <inkml:trace xmlns:inkml="http://www.w3.org/2003/InkML" xml:id="stk7" contextRef="#ctx0" brushRef="#br0">29729 1247 482 0,'0'0'233'7,"0"0"-91"2,0 0-25-3,0 0-60 2,0 0-30 0,0 0 4 0,67 188 1-1,-66-164-20 0,2-5-6 0,6-6-4 1,-8-1-2-2,2-7-7 3,4-1-36-2,-7-4-116 1,6 0-160-1</inkml:trace>
    </iact:actionData>
  </iact:action>
  <iact:action type="add" startTime="12037">
    <iact:property name="dataType"/>
    <iact:actionData xml:id="d8">
      <inkml:trace xmlns:inkml="http://www.w3.org/2003/InkML" xml:id="stk8" contextRef="#ctx0" brushRef="#br0">30314 783 561 0,'0'0'136'8,"0"0"7"1,0 0-51-3,0 0-14 0,0 0-26 2,0 0-27 0,48 194 1 0,-38-107 1-3,1 12-7 4,-3 2-3-1,-3-15-6 0,-5-5 1-3,0-26-7 4,0-21-2-1,0-14-1 0,0-15 1 0,0-5-3-3,0 0-1 6,4-11-1-6,10-28 2 2,4-14 2 1,2-7-2 0,3 10-2 0,2 10 1-1,7 17 1 0,0 13 1 1,4 10 1 0,5 0-2-2,-1 20 1 2,2 21-1 0,-4 10 0-1,-6-1-3-1,-12-5 2 2,-11-5 1 0,-1-6 5 2,-8-4-2-5,0-2-3 3,-33 1-2 0,-10-10-1-1,-1-4 4-1,-9-13-4 3,9-2 1-1,3 0-4 1,10 0-14-4,6-28-26 4,8-11-27-1,14 13-46 0,3-1-194-3</inkml:trace>
    </iact:actionData>
  </iact:action>
  <iact:action type="add" startTime="12600">
    <iact:property name="dataType"/>
    <iact:actionData xml:id="d9">
      <inkml:trace xmlns:inkml="http://www.w3.org/2003/InkML" xml:id="stk9" contextRef="#ctx0" brushRef="#br0">30925 556 570 0,'0'0'191'7,"0"0"-30"0,0 0-66 1,0 0-32 0,0 0-24-3,0 0-1 3,197 68 0 0,-164-30-14 1,-2 2 15-3,-14-1-16 1,-5-2-17 2,-12-1-6-1,0-2-5-2,-19-6-6 2,-22-11-5 0,1-9-12 0,-1-8-7-2,2 0 2 1,19 0 7 2,7 0-12-1,13-8 9-2,0-1 24 2,0 1 5 0,13 6 16 0,27 2 11-3,7 0 5 4,11 0-7-1,5 19-6 0,0-2-8-2,-10-2-1 2,-16-4-9 0,-14-7-1 0,-23 0-30-2,0-4-121 2,0 0-445-1</inkml:trace>
    </iact:actionData>
  </iact:action>
  <iact:action type="add" startTime="14482">
    <iact:property name="dataType"/>
    <iact:actionData xml:id="d10">
      <inkml:trace xmlns:inkml="http://www.w3.org/2003/InkML" xml:id="stk10" contextRef="#ctx0" brushRef="#br1">12465 3778 50 0,'0'0'409'8,"0"0"-290"-2,0 0 22 1,0 0-37 2,0 0-17-1,0 0-14-2,414 105-15 2,-298-96 12 0,16-4-14 0,25-2-11-2,24-3 1 1,29 0 1 1,11 0-16 1,26-30-4-1,7-13 0-2,-5-6-19 2,-8 5 2 0,-8 2 5-1,-11 9 2 0,-1 10-5 1,-1 2-3 0,0 3-2-2,-8 1-3 2,-14 0-1 0,-5 3-1 0,-12 6 1-2,-17 4-1 3,-3 4-1-3,-20 0-1 3,-25 0 0-2,-31 4-3 0,-28 1 1 1,-21-5 1 0,-22 0-1-2,-5 0 1 2,-9 0-3 0,0 0 3 0,-16 0-12-2,-43-9 9 1,-46-4 4 4,-40 6 5-5,-28 6-2 0,-35-3 0 1,-19-1-2 2,-8 5 0-1,-12 0 3-1,2 0-3 1,5 0 3-1,4 0-2 1,7 0 0-2,-9 0 1 2,9 0 0 0,0-6-2-1,17 4-1 0,19 2-2 1,12 0 1 0,23 18 1 0,18 14-1-2,9-1 0 2,18-13 0 2,9-5 1-3,11-5-2-1,22-5-1 2,10 5 0 1,20-2 2-2,12 0 0-1,22 2 1 3,-4-5-1-3,11-1 1 3,0-2-1-4,0 0-2 2,0 0-10 2,29 0-6-1,34 0 18-2,37 0 0 2,25 0 1 0,34 7 0 0,26 3 1-2,13-3-1 2,15-7 1 0,8 0 2 0,-13 0 0-2,-8 0 1 2,-18 0 2 1,-22-4 1-2,-6 4 4-1,-6 0-2 2,-2 0 5 0,8-3-3 0,-12 1-1-1,10 2-1 0,-23 0 3 2,0 0 2-2,-19 0 3-2,-8 5-5 4,-6 10-1-1,-18-5-5 1,-27-3 4-2,-5-5-6 0,-32-2 2 2,-2 0-3-3,-12 0-3 0,0 0 0 2,0 0-5 0,-52 0 1 0,-39-6 4-2,-59-5 3 2,-43 6 2 0,-47 5 0 0,-39 0 9-2,-37 0 0 1,-46 0 1 2,-29 10-4-1,-28 7-3-1,7 3-8 0,44 2-2 1,51 0 1 0,69 8 0-2,40 0 1 2,58 4 1 1,35-6-1-3,40-9-4 1,34-7-7 1,38-12-22-1,3 0-61 2,60 0-48-3,-1-14-49 2,2 1-390 0</inkml:trace>
    </iact:actionData>
  </iact:action>
  <iact:action type="add" startTime="17243">
    <iact:property name="dataType"/>
    <iact:actionData xml:id="d11">
      <inkml:trace xmlns:inkml="http://www.w3.org/2003/InkML" xml:id="stk11" contextRef="#ctx0" brushRef="#br0">19072 4181 465 0,'0'0'257'5,"0"0"-88"3,0 0-63 0,0 0-33 0,0 0-17 0,0 0-6-2,407-11 4 2,-281 11-13-1,28 0-4 1,7 3-6-1,19 9-13 0,2-5 0 2,18-3-2-1,5-4-5-1,-1 0 0 1,-7 0 6 1,-3 0-4-2,-23-21 0-1,-17-1-5 2,-21 0 0 1,-30 2-5-1,-21 3 0-2,-23 7-2 1,-31 3 1 2,-13 4-2-1,-13 3-2-3,-2 0-14 3,-16 0-59 0,-45 6-71 0,18 3 15-2,-11 8-253 2</inkml:trace>
    </iact:actionData>
  </iact:action>
  <iact:action type="add" startTime="19987">
    <iact:property name="dataType"/>
    <iact:actionData xml:id="d12">
      <inkml:trace xmlns:inkml="http://www.w3.org/2003/InkML" xml:id="stk12" contextRef="#ctx0" brushRef="#br1">12791 3771 489 0,'0'0'290'5,"0"0"-129"2,0 0-39 2,0 0-25-1,0 0-43-3,0 0-10 3,693-34-3 1,-455 21-4-2,27-2-2-1,35 3-20 2,-1 12 6 1,-18 0-6-2,-4 0 8-1,-32 29-1 2,-21 1 4 1,-6 2-11-2,-34-4-5 0,-33-9 3 1,-46-7 7 0,-47-6-4 0,-24-6-6-2,-34 0-10 2,-31 0-2 0,-72 0-18 0,-75-11 20-2,-65-18 0 1,-59 1 1 2,-73-3 0-1,-46 3 2-2,-25 2 1 2,4 10-4 0,42 11 0 0,73 5 0-2,78 0 2 2,81 0-1 1,64 0 0-1,51 1 0-3,53-1-1 3,16 0 8 0,87 0 5 0,71 0-3 0,71 0-6-2,64 0 0 2,61 0-2 0,38 20 0-2,8 4 3 2,-18-14-3 0,-36 2-2 0,-58-12 0-2,-43 0 5 2,-61 0 0 0,-58 0 12 0,-59 0-3-3,-42 0-4 3,-41 0-10 1,-44-3-2 0,-94 3-18-4,-82-2 20 3,-66 2 1 0,-67 0 1 0,-52 0 0-1,-32 0 2 0,-3 0-4 1,35 0-1 0,61 0 1-2,83 0 0 3,93 0 0-2,74 0 3 1,78 0-3-3,56 0 0 4,124-15 5 0,114-2 2-2,99 0-7-1,86 4 4 2,54-2-2 1,5-7-2-3,-19 2-1 0,-58 13 1 3,-46 7 0-1,-78 0 4 0,-84 15 2-2,-97 8-4 1,-72-9 3 2,-54-6-5-1,-45 4-8-2,-110 4-11 2,-106 2 19 0,-111-8 0-1,-64-7-2 0,-42-3 2 1,-19 0 1 0,-5 0 5 0,15-8-2-2,48-6-4 2,83-6 0 0,102 3 1-1,102 6-1 0,95-6 0 0,60 0-5 1,144 6 5 1,103 11 11-1,101 0-8-3,81 17 3 3,28 17-5 1,-11-1-1-3,-49-5-1 2,-63 1-1-1,-54-1 2 3,-78-6 2-5,-72-5 0 2,-66-9 1 2,-68-5-3-2,-49-3-6-1,-122 0-18 2,-99 0 19 1,-85 0 5-1,-62 0 0-3,-56 0 0 3,-18 0 7 0,7 0-3 0,39 0-4-2,87 0 0 2,100 0 5 0,91 0 0 0,80 5-2-2,74-5 0 4,46 0 4-4,112 0 11 2,100 0-13 0,87 12-3-1,63 12 0 1,31 1 0 0,-6-5-2-2,-43-1 0 2,-49-2-9 0,-66-4 8 0,-67 4 1-3,-71-6 1 4,-57-5 2-1,-73-6-3 0,-30 0-9-2,-117-22-21 2,-85-12 24 1,-72 0 3-2,-48 4 3-1,-38 6 3 2,-18-1 0 0,6 3-3 0,55 5-1-2,87 6 0 2,95 8 1-1,79 0 1 2,79 3-1-3,56 0 13 2,117 0 17 0,99 3-21 1,86 9-6-4,47-10-2 4,18-2-1-2,-6 0-2 2,-54-11-3-4,-52-9 5 3,-64 6 2 0,-80-3-2 0,-69 6 0-2,-54-3-1 2,-28-2-6 1,-16-8-12-2,-21-6-12-1,-48-4-16 3,-11-3-9-2,-7 12-23 1,1 13-32-2,44 12-65 2,12 0-162 1</inkml:trace>
    </iact:actionData>
  </iact:action>
  <iact:action type="add" startTime="26330">
    <iact:property name="dataType"/>
    <iact:actionData xml:id="d13">
      <inkml:trace xmlns:inkml="http://www.w3.org/2003/InkML" xml:id="stk13" contextRef="#ctx0" brushRef="#br2">15808 4569 476 0,'0'0'172'8,"0"0"-79"-2,0 0-36 2,0 0-25 0,0 0-1-2,0 0 12 2,-102 43-14 0,30-15-6 0,-10 8-11-1,-2 9-3-1,-11 11-4 2,11 17-1 0,4 8-2 0,16 15 0-1,8 8 0 0,27 3 1 2,10 9-1-1,19-2 0 0,0 4-1-1,23-3-1 1,41-10-1 0,28-18 1-1,30-23 6 1,26-15 0-1,25-16 17 1,14-16-6-1,-5-15-4 1,-2-2 0-1,-22-19 1 2,-19-34-2-4,-37-23-3 3,-20-28-9 0,-40-17 0 0,-26-17-1-2,-16 1 1 3,-4 0 0-2,-53 14 0 2,-22 14-3-4,-5 16 3 3,-27 23-2 1,4 17 1-2,-13 10 0 0,-5 19 0 1,-5 7 1-1,6 11 2 2,4 2 1-4,3 4-1 4,12 0 2-2,7 0-2 1,17 4-2-2,1 21-4 2,15 7 1 0,1 12 3 0,15 14 1-1,18 16 0 0,11 19 5 2,17 14 0-4,3 11 4 3,7 8 5 1,37 12 6-1,15 8 4-2,22-9 3 3,24-9-13-2,21-25-2 1,9-22-5-1,18-24 3-1,-6-32-9 2,6-25 2 1,-9-11-3-3,-6-68 2 2,-14-45-3 0,-8-39-3-1,-32-24-13 2,-23-2-13-3,-25 18-23 2,-36 125-83-1,-3 27-252 1</inkml:trace>
    </iact:actionData>
  </iact:action>
  <iact:action type="add" startTime="27568">
    <iact:property name="dataType"/>
    <iact:actionData xml:id="d14">
      <inkml:trace xmlns:inkml="http://www.w3.org/2003/InkML" xml:id="stk14" contextRef="#ctx0" brushRef="#br2">20761 298 362 0,'0'0'89'7,"0"0"-3"0,0 0 0 0,0 0-2 2,0 0-9-3,0 0-24 2,0 0-20 0,-537 78 10-2,430-16-7 2,-9 16-2-1,-4 7 1 1,-14 8-2 1,7 0-6-3,2-9-5 3,5 0-10-2,7 6-8-1,8 11 0 4,13 15 0-3,19 7-1 2,14 7 5-3,18 1 12 2,12 4 7 0,25 0 10-1,4 2-18 0,0 4 2 0,0-3-5 1,1-4-10 1,18-6 3-4,-1-5-5 4,2-4 0-1,22-1-2 0,3 0 0-1,27 0 0 0,12-6 2 1,18 1-2 0,17-1 0-2,8-6 1 2,21-5 3 0,-4-8 2 1,-1-11 1-4,-5-3-4 3,-5-12 0 0,-1-11-3 1,0-14 0-3,-5-14-1 1,-5-19 3 1,3-9 4 0,8 0 3 0,6-25-7-2,-1-6 2 1,6-6-2 2,-1 3 1-4,-2 4-3 4,-1 2 4-1,-5 4-2 1,-15 5 0-2,-12-2 0-1,-18-6-2 2,-22-12-1 0,-12-18-3-2,-5-24 4 2,-2-28-3 0,-5-18 0 0,4-8 3-1,-3-11 0 0,-14-2 0 3,6-10 0-3,-14-10 0-1,-3-4 0 1,-7-5 0 1,-8 2-1-1,-5 6 0-1,0 15 1 2,0 8-2 0,0 11 1 1,-5 6 1-1,-18 0 0-2,-10 3 2 2,-5 5-2-1,-6 16-1 0,-2 13 1 2,-21 1-2-2,-1 4 2 0,-23 1-1 0,-13-3 0 2,-8 3 0-2,-5 8 1 1,-4-1 0-2,4 4-1 2,-2 13 0 0,0 10 0-1,9 25-2-1,4 12 0 2,15 15-1 1,-2 0 4-1,5 0 2-3,-2 17 12 4,3 6-5-2,-9-3-3 2,-1 2 0-4,-7 0 2 4,-4 6 6-1,-5 3-1 0,9 9-8-1,0 11 1-1,6 5-2 4,-2 14 2-3,8 4 1 1,0-2-3-1,2 2 5 0,6-10-4 1,3-5-3-2,2-2-2 2,5-1 0 1,4 10 0-2,12 14 0-2,2 14 5 5,16 7 25-3,13 7-8 3,7-1-7-5,-4-15-6 3,4-13-5-1,-9-15-4 0,4-10 0 1,2-6 0-1,3 13-1 1,0 17 1-1,8 18 1 1,12 25-1-2,0 8 1 2,0 9 1 0,0 4-1-2,16-5-1 3,3 3 1-2,3-1-1 2,12-4 0-3,-6-10 0 3,10-1 0-2,2-6 2 3,4 0-2-8,12-8-2 6,4-12-3 1,16-11 1-2,9-13 4-1,16-5 1 1,15 5 2 2,4-5-1 0,5 0-2-4,11-14-2 3,2-12 0 0,8-15 2 0,9-17 0-3,12-11 0 4,-2 0 1-1,1-31 0 0,-14-6 2-1,4-2-2 0,-11 0 3 1,9 1 0 0,-8 8 0-2,11-1 1 2,-2-6-1 0,-7 2-2 0,-12-12-2-1,-27-10-3 0,-14-5 1 1,-18-1 1 0,-13 0 0-2,-10-10 0 2,-11-23-1 0,-2-23 1-1,-11-24-1-1,2-22 1 2,-14-15 1 1,-8-18 0 0,0-1 0-4,-10 3-1 3,0 6 1 0,-20 5-1 0,-24 8 1-2,-10 1-2 3,-6 2 1-1,-7-2 0-1,-10 4-6-1,-16 2 1 2,-7 7-3 0,-4 12-1 0,-3 7 7-2,-6 19-1 3,4 11 3-2,-4 13-4 1,-3 14 2-2,-6 19-4 2,-6 18-2 0,-8 26-45 0,0 11-40-2,108 13-112 2,11 13-475 1</inkml:trace>
    </iact:actionData>
  </iact:action>
  <iact:action type="add" startTime="33332">
    <iact:property name="dataType"/>
    <iact:actionData xml:id="d15">
      <inkml:trace xmlns:inkml="http://www.w3.org/2003/InkML" xml:id="stk15" contextRef="#ctx0" brushRef="#br1">25325 14208 214 0,'0'0'145'6,"0"0"-63"1,0 0-44 2,0 0 16-1,0 0 1 0,0 0 9-2,0 0 26 2,49 0 11 0,-47 0-2 0,5 0-8-2,-4 0-15 2,-3 0-14 1,0 0-31-2,0 0-17-1,0 0-14 1,0 3 0 1,-10 19 0 0,-15 5 11-1,-1 0-5 1,16-5-4 0,0-7-2 0,10-4-3-2,0-2-3 2,1-5-19 0,38-4-5-1,11 0 22 0,0 0 6 0,-3-34-1 2,-20-10 1-3,-6-3 2 1,-16-2 0 2,-5 4-3-1,0 13 0 0,-26 8-1-2,-7 16-4 1,-2 8-3 1,-1 0 5 0,-3 12 6-1,14 15 25 1,-1 4 10 0,19-2 3 0,4-4-2-2,3-8 8 1,0-3-11 2,4-6-22-1,36-6-11-2,3-2 8 2,6 0-1-1,-8 0-5 1,-16 0 3-2,-10 0-1 3,-12 0-4-2,-3 0-2 2,0 0-1-3,0 0-12 1,0 0-7 2,-16 0 22-4,-1 0 0 4,1 0 4 0,4 0-4-2,1 0-3 0,7 0 3 0,4 0 0 2,0 0 5-1,0 0 4-1,0 0-9-1,4 0-6 2,25 0-12-1,-4 0-11 2,-2 0-34-3,-18 0-57 1,6 0-296 2</inkml:trace>
    </iact:actionData>
  </iact:action>
  <iact:action type="add" startTime="34568">
    <iact:property name="dataType"/>
    <iact:actionData xml:id="d16">
      <inkml:trace xmlns:inkml="http://www.w3.org/2003/InkML" xml:id="stk16" contextRef="#ctx0" brushRef="#br1">28171 11432 433 0,'0'0'86'7,"0"0"-16"2,0 0-5-1,0 0-21 0,0 0-20-2,0 0-10 1,0 0 2 2,-61 0 35-1,61 0 47-2,0 0-18 2,0 0-28 0,0 0-22-1,0 0-13 0,0 0-15 1,0 0-2-1,0 0-5-1,0-12-18 3,0-3 0-1,0-7 23 0,0 6 4-3,0 7-4 4,-5 7 0 0,-11 2 1-2,-7 0 8 1,-7 0 28-2,-1 14-9 2,2 14 0 0,6-1-6-1,16 9 7 0,7-4-4 1,0-6-5 0,0-7 0-1,20-4-1 0,19-13-8 1,2-2-5-1,-11 0-6 2,4 0 0-3,-11-19 0 2,-10-4 0 0,-9-4-1 0,-4-5-2-2,0 3 0 1,0 5 2 1,0 1 0 1,-20 12 1-3,-3 8 0 2,3 3 1 0,-5 0 12-1,-1 9 27 0,13 23-3 0,0-2-3 2,13-2-15-2,0-2-7 0,0-9-2 1,16-7-9-1,24-10-1-1,-1 0 0 3,-1 0-4-1,-10-10 2 0,-8-16 0-3,-4 7-2 4,-6-2-7-1,-10 6-24 0,0 5-41 0,0-4-50-1,-12 11-145 1</inkml:trace>
    </iact:actionData>
  </iact:action>
  <iact:action type="add" startTime="36204">
    <iact:property name="dataType"/>
    <iact:actionData xml:id="d17">
      <inkml:trace xmlns:inkml="http://www.w3.org/2003/InkML" xml:id="stk17" contextRef="#ctx0" brushRef="#br1">24181 9996 562 0,'0'0'236'8,"0"0"-110"-3,0 0-56 3,0 0-52 2,0 0-6-3,0 0-6 1,0 0-1-2,53-108-2 2,-53 83 3 0,0 10-4-2,0 8 0 2,-21 7-2 0,-11 0 5 0,5 14 6-2,-9 26 0 1,8 1-3 2,5-1-1-1,10-3 5-2,0-12 10 2,11-8 19 0,2-12 9-1,0-5-2-1,2 0-20 2,30-8-10 0,8-26-14 0,1-3-1-1,-15 1 2 1,-9 5 1 0,-1 12-5 0,-16 4-1-2,0 10-3 2,-3 5-2 0,-30 0 5 0,-6 0 1-2,10 22 3 2,-7 13-1 0,17 0 0 0,2 2 0-3,14-9 2 4,3 0 18-1,0-8 19 0,20-5-5-3,26-11-16 3,11 0-3 0,-1-4 0 0,-8 0-8-1,-14 0-5 0,-11 0-4 2,-10-15-1-1,-13-10-6-1,0-6-4 0,-9-3-18 2,-18 3-29-2,11 23-118-2,11 3-178 4</inkml:trace>
    </iact:actionData>
  </iact:action>
  <iact:action type="add" startTime="37232">
    <iact:property name="dataType"/>
    <iact:actionData xml:id="d18">
      <inkml:trace xmlns:inkml="http://www.w3.org/2003/InkML" xml:id="stk18" contextRef="#ctx0" brushRef="#br1">26530 7452 336 0,'0'0'77'6,"0"0"-19"2,0 0-23-1,0 0 9 2,0 0 40-3,0 0-6 1,-6-2 21 1,-19 19 28 1,-7 7-53-3,8 11-15 2,1-2-17 0,14-5-6 0,2-8-19-2,5-7-3 1,2-6 2 3,0-4 9-3,9-3-7-1,30 0-8 2,7 0-6-1,-12 0-2 1,-4-7 0-1,-14-1-1 1,-9 3-1-1,-7-1-2 1,0 0 0-2,0 1-4 3,-23 5 2-2,-26 0 4 1,-12 0 2-2,0 37 2 3,10 13 2-1,12 6 7-1,10 1 2 0,21-8 7 0,8-9-3 2,0-11 2 1,16-14 1-7,26-13-11 6,8-2-1-1,10 0-5 0,-7-20-2-3,-6-11-3 5,-17 1 1-3,-14 3-1 1,-12 5-1-3,-4 6-1 4,0 0-2-1,-4 6 0 0,-25 2 1-2,-1 1 3 2,-8-1 0 0,6 0 0 0,7-1 1-1,14 2-2 0,4 0 1 1,5 6-1 0,2-3-5-2,0-1-17 1,0-7-45 1,0 7-55 0,0 1-130-1,0 4-635 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2">
    <iact:property name="dataType"/>
    <iact:actionData xml:id="d0">
      <inkml:trace xmlns:inkml="http://www.w3.org/2003/InkML" xml:id="stk0" contextRef="#ctx0" brushRef="#br0">1443 3136 504 0,'0'0'148'6,"0"0"-70"0,0 0 36 3,0 0-21-1,0 0-47-1,0 0 4-1,0 0-3 3,74-9-21-1,-3 9-1 0,32 0 4-2,34 0-13 1,40 0-9 2,38-8-2-1,8-9-1-3,6 4-1 4,-13 7-3 0,-19 6 13-2,-16 0 17 1,-24 0-14-2,-31 0 10 2,-26 0 12 0,-41 0-18-2,-25-3-4 2,-27-4-8 0,-7 6-8 0,-45-6-3-3,-67 2-5 5,-33 2 8-4,-43 3 4 3,-18 0-2-3,-3 0 0 2,-7 0 0-1,5 8 1 3,4 4 0-5,20 0-3 3,26-1-5 0,40-6 0-1,30 4-4 1,32-6-1-1,24-3 0 1,23 0 7-1,12 0 3-1,0 0-2 3,44 0-1-1,46-3 3-1,53-18 1-1,51 5-1 3,31 2 1-1,5 8 0 0,4 6 1-2,-33 0 2 1,-21 15 6 2,-39 6 21-2,-43 0-14-1,-47-8 9 3,-32-6-8-1,-19-2-18 0,-54 0-16-2,-76 12 9 2,-67 12 6 1,-44 7-27-2,-27 14-55-1,-6 1-58 2,182-31-78 0,20-6-454-1</inkml:trace>
    </iact:actionData>
  </iact:action>
  <iact:action type="add" startTime="10563">
    <iact:property name="dataType"/>
    <iact:actionData xml:id="d1">
      <inkml:trace xmlns:inkml="http://www.w3.org/2003/InkML" xml:id="stk1" contextRef="#ctx0" brushRef="#br0">24616 2683 423 0,'-4'-5'153'7,"-6"2"-7"0,7 3-26 0,0 0-26 2,3 0-23-2,0 0 5 0,0 0 2 1,0 0-4-1,0 0 0 2,0 0-10-4,0 0-12 4,0-2-9-1,0 2-3 0,0 0 4-3,0-4 4 4,16 4-3-1,7 0 2-1,18-3-10-1,7 3-10 2,1 0 3 0,2-6-3 1,-2 4-1 0,-6 0-5-4,-2-5-5 4,-2 3-1-1,-1 0 3-2,-11-2 1 2,5 4-2 0,-7-2 2 0,-2 3-8-3,2-3 1 3,7 1-3 0,4 1-1 0,7-4 1-3,-2-3 0 4,4 4 1-1,7 0 2 0,-8-1-9 0,0 6-3-2,12-3 0 2,-12 3 0-1,16 0 0 1,14 0 0-1,3 0 0 1,10 3 0 0,13 8 0-2,14 3 0 2,6 1 0 0,4 3 0 0,-4 1 0-3,9-6 0 4,0-1 0-1,-1-2 0 0,-1 0 0-2,2 2 0 1,-11 6 0 2,-11-4 0-1,-9-1 0-2,2-1 0 2,8 0 0-1,9-7 0 1,16 0 0-1,-9 2 0 1,3-2 0 0,7 1 0 0,-7-2 0-2,11 5 0 3,2 2 0-2,-6 4 0 1,9-1 0-2,-5-1 0 2,3-1 0 0,6 0 0 0,7-7 0-3,-18-2 0 4,-1-3 0-2,-15 0 0 2,11-3 0-3,-11-22 0 2,8-1 0-1,5 1 0 3,-13 2 0-6,5 4 0 5,-5-1 0-1,-12 3 0 0,-8 4 0-2,-10 4 0 2,-14 1 0-1,-12-1 0 2,-13 3 0-4,-2 2 0 4,-5-1 0-2,-1 3 0 1,-1-1 0-2,-3 3 0 2,-5 0 0 0,-11 0 0 2,-7 0 0-5,-16 0 0 3,0 0 0-1,0 0 0 2,0 0 0-3,0 0 0 2,0 0 0 0,-55 0 0 0,-42 3 0-3,-51 11 0 4,-44-2 0-1,-31-7 0 0,-19-2 0-3,-25 0 0 4,-15-1 0-1,-34 4 0 0,-10-3 0-2,-24 0 0 2,17-3 0-1,11 0 0 2,22 0 0-4,25 0 0 4,21 0 0-1,24 0 0 1,9 0 0-4,10 0 0 2,11 0 0 2,18 0 0-1,14 0 0-2,9 0 0 2,21 0 0 0,22 0 0 0,15 0 0-2,14 0 0 2,3 0 0 0,4 0 0 0,2 0 0-2,2-3 0 2,11-6 0-1,3 1 0 2,5 3 0-4,1 2 0 3,11 3 0 1,1 0 0-1,8 0 0-1,-2 0 0 0,11 0 0 1,-8 0 0 0,-1 0 0 0,-2 0-17-2,8-4-17 2,-7-13 8 0,4 7 14-3,13 1 2 4,9 3 0-1,1 6 4 0,10 0 6-2,0 0 5 2,10 0 2 0,50 0-1 0,44 0-5-3,53 0-1 4,43 0 0-1,26 0 0 0,35 0 1-2,7 0 8 1,5 23 2 2,2 3 3-1,-2-1-1-2,-10-8 2 2,8-7-7 0,6-10-4 0,-11 0 2-2,18 0 2 2,-8-19-1 0,-10 3-7 0,-13 1 0-2,-8 6 0 2,-20 4 0 0,-5-2 0-1,-5 2 0-1,-11 0 0 3,12 5 0-1,-7 0 0 0,4 0 0-2,-11 0 0 1,-14 0 0 1,-11 14 0 0,-21-6 0-1,-12 4 0 2,-9-6 0-2,-21 0 0 1,-14-1 0-2,-11-5 0 2,-31 0 0 0,-15 0 0 0,-18 0 0-2,-9 0 0 1,-6 0 0 1,-10 0 0 2,0 0 0-6,-64 0-10 5,-63 0 10-1,-58-11 1 0,-52-7 0-2,-24-4 2 2,-20 0 2-1,-17 0-5 1,13 1 0-1,1 7 0 2,-13 12 0-2,-14 2 0 1,-18 0 0-2,-8 22 0 2,12 3 0 0,0-5 0 1,9-11 0-4,-4-9 0 3,-5 0 0 0,3 0 0 0,-2 0 0-3,14 0 0 5,28 0 0-3,37 2 0 2,22 4 0-4,26-4 0 3,32-2 0 0,21 0 0 0,27 0 0-2,23 0 0 3,11 0 0-2,10 4 0 1,13 1 0-2,-1 1 0 2,13 3 0-1,9-1 0 2,18-5 0-3,6-1 0 2,15-2 0 0,0 0 0 0,15 0 0-3,33-5 0 4,29-15 0-1,16 0 0 0,7 3 0-1,7 12 0 0,11 5 0 1,6 0 0-1,13 0 0 0,21 11 0 1,5 3 0-1,24 0 0 2,26 1-46-4,-4-4-76 4,4 0-83-1,-155-11-69 0,-17 0-234-2</inkml:trace>
    </iact:actionData>
  </iact:action>
  <iact:action type="add" startTime="12827">
    <iact:property name="dataType"/>
    <iact:actionData xml:id="d2">
      <inkml:trace xmlns:inkml="http://www.w3.org/2003/InkML" xml:id="stk2" contextRef="#ctx0" brushRef="#br0">28627 2135 113 0,'0'0'739'8,"0"0"-563"0,0 0-37 0,0 0-56-2,0 0-29 2,0 0 1-1,0 0-1 2,225 214-7-3,-147-162 15 1,2 3-8 2,8 1-5-2,4 0-7-1,-11 0 4 3,-4-2-22-1,-14-10-6 0,-15-9 8-3,-19-16 1 3,-8-8-10 0,-19-7-3 1,-2-3-9-3,0 5-5 2,-11 9-10 0,-44 4-3 0,-32 7 13-2,-21 5 1 2,-5 0 0-1,-4 3 0 3,3-2-1-5,0 0 0 2,10-2 0 1,20-1 0 1,9 1 0-3,30-7 0 2,6-9 1 0,24-5 0 0,12-8-1-2,3-1 2 2,0 0 1-1,0 0 1 2,16 0 7-3,32 0-1 2,29 0-9 0,20-10 0 0,7-10 2-2,19 1-2 2,11-9 0 1,-12-1 1-2,-2 2 0-1,-17-3 2 2,-19 10-3 0,-12 3 3-1,-27 2 1-1,-8 10-4 3,-30-2-1-1,3 4-3 0,-10-7-1-2,0-21-12 1,-54-23 0 1,-23-21 14 0,-20-13 2-2,-10 1-1 2,-6 6 1 1,1 5-2-1,-1 8-4-2,9 12 6 2,0 6-3 0,15 7 2 0,31 12-1-2,25 9-1 2,15 11 0-1,16 9 3 2,2 2 2-4,0 0 3 5,0 0 7-3,0 0-5 1,0 0 2-3,10 5-1 4,33 28-6-1,15 12-1 0,12 9 1-2,9 2-1 2,1 6 2-1,-7 0 8 2,2 2 1-4,-1 4 4 4,-10 0-2-1,-5-4-9 1,-11-8 3-5,-9-17 5 5,-8-13-3-1,-21-12 2 0,-9-11 3-2,-1-3-9 2,0 0-6 0,0 2-6 0,-14 10-1-1,-56 10 5 0,-28 6 2 1,-30 14 6 0,-4-2-1-2,-3 8 3 2,5 0-4 0,23-1 1 0,9-2-2-3,35-6 0 4,13-11-2-2,27-14 2 2,16-7-3-3,7-5 5 2,0-2-5 0,0 0 3 0,0 0 1-2,0 0 3 3,0 0-4-2,0 0 2 0,10 0-2 0,31 0-3 1,31-10 0-1,25-20 0 2,24-9 0-4,6-3 0 4,-2 0 0-1,-15 6 0 0,-23 5 0-2,-17 8 0 3,-23 2 0-2,-12 12 0 1,-23 1 0-2,1 3 0 2,-13 5 0 0,0-2 0 0,0 2 0-2,0 0 0 1,0-8 0 2,-16-14-16-1,-35-23-16-3,-23-15 31 3,-23-10-6 1,1-4-29-1,8 2-41-2,-9-7-53 2,71 57-97 1,8 5-173-2</inkml:trace>
    </iact:actionData>
  </iact:action>
  <iact:action type="add" startTime="15251">
    <iact:property name="dataType"/>
    <iact:actionData xml:id="d3">
      <inkml:trace xmlns:inkml="http://www.w3.org/2003/InkML" xml:id="stk3" contextRef="#ctx0" brushRef="#br0">26295 11274 238 0,'0'0'352'6,"0"0"-231"2,0 0-25 0,0 0-9 0,0 0-20-3,0 0-1 4,0 0-1-2,4 3 9 1,-4-1-4-2,0 1-16 2,-20 1 5 0,-3 1-10 0,-11 6-10-2,1 0-12 2,6 2-6 0,-10 4-10 1,10-7-5-3,-2 4-2 2,6-6 0-1,1 5 4 1,-1-6 1-1,4 3 8 0,4 0-3 2,2-1-1-1,-1-1-2-2,-1 2-1 1,8 0-3 2,-3 1 1-2,3-5-1 0,4 1 0 1,3 3 5 0,0-5-4-1,0 1 6 0,0-1 1 1,0 0 3-1,0 1-4 1,0 5-1-1,0 1 1 0,3 3-3 2,17-2 2-1,-4-2-1-2,1 1-2 2,9-4-3 0,2-3-2 0,10 2 2-2,5-6 2 2,6 3-6 0,8-1 7 0,-3-1-2-2,-1-2 0 2,1 0 1-1,-8 0 0 2,-1 0 5-3,7 0-3 2,-7 0-2-1,10 0-1 1,-11 0-1-2,-2 0-2 2,0 0 0 0,-2 0-1 0,4 0 2-2,2 0-2 4,2 0-1-3,-1 0 5 2,-1 0-4-4,-3 0 0 3,-2 0 2 0,0 7 0 0,-1-6-2-3,-1 6 2 4,2-5-5-2,-5 1 2 1,-1 2 3 0,6-2-2-1,3 1 4 0,-3-1-2 3,-8-3 1-5,5 0 0 3,6 0-2 0,2 0 1 0,2 0-3-2,8 0 2 2,4 0-2-1,-4 0 1 2,-8 0-2-3,9 0 2 2,-7 0-3 0,4 0 4 0,-8 0-2-2,4 0-3 2,-10 0 0 0,-1 0 0 0,2 0 0-2,0 0 0 3,-1 0 0-1,8 0 0 0,9 0 0-2,2 0 0 2,2 0 0-1,0 0 0 3,11 0 0-5,-5 0 0 3,10 2 0 0,2-2 0 1,3 0 0-4,-14 0 0 3,-9 0 0 0,-5 0 0 0,-6 0 0-2,4 0 0 2,-4 0 0-1,8 0 0 2,5 0 0-2,3 0 0 0,5 0 0 2,-9 0 0-2,1 0 0-1,-12 0 0 2,2 0 0 1,-5-5 0-2,-1-2 0 0,7 2 0 0,-4 2 0 1,6 3 0-2,2 0 0 2,-9 0 0 0,6-5 0 0,4 0 0-2,7-4 0 2,-1 1 0 0,14-1 0 0,0 3 0 0,-2 2 0-2,2 4 0 3,-1 0 0-2,0 0 0-1,-15 0 0 1,3 0 0 2,-7-1 0-1,-10-5 0 1,6 0 0-4,-6 1 0 4,7-1 0-2,3 0 0 2,-11 3 0-4,2-1 0 4,1-1 0-2,-1 3 0 2,1-4 0-3,-8 1 0 2,-8-4 0-1,3 1 0 1,-5 3 0-1,-4-4 0 1,-1 4 0-1,-8-3 0 1,2 1 0-1,-4-1 0 0,-3 3 0 0,-7 1 0-1,-5-9 0 2,2-10 0 0,-3-16 0 0,0-12 0-3,0 1 0 4,-7 3 0-1,-16 10 0 0,-6 5 0-1,9 9 0-1,-8 1 0 2,5 3 0 1,-11-1 0-1,-2 6 0-2,9 3 0 2,6 9 0-1,5-2 0 2,9 4 0-3,7-3 0 1,0 3 0 2,0 0 0-1,-6 0 0-2,6 0 0 2,0 0 0 0,0 0 0 0,0 0 0-2,0 0 0 2,0 0 0 0,0 0 0-1,0 0 0 1,0 3 0-1,9 25 0 1,14 10 0 1,11 2-32-4,-11 4-44 3,-6-8-38-1,-12-6-50 2,-5-25-79-4,0 2-198 3</inkml:trace>
    </iact:actionData>
  </iact:action>
  <iact:action type="add" startTime="17285">
    <iact:property name="dataType"/>
    <iact:actionData xml:id="d4">
      <inkml:trace xmlns:inkml="http://www.w3.org/2003/InkML" xml:id="stk4" contextRef="#ctx0" brushRef="#br0">26221 11232 604 0,'0'0'253'5,"0"0"-157"2,0 0-23 0,0 0-35 2,0 0 9-2,0 0 31-1,0 0-8 2,-35 68-13 0,11-42-16 1,-13 1-15-3,1 3-6 2,6 5-5 0,-8-1-3-1,12 0-6 0,-2-4-1 0,9-4-3 1,11-10 1 1,5-4 3-4,3-7 3 4,0-3 12-2,4 2 21 0,37 3-27 1,15 3-3 0,11 0 10-1,7 7 6 2,9 0 2-2,-7-3-6 1,8-1 0 1,5-8-6-2,1-3-1-1,8 4 0 3,-9 2 2-2,5 3 0 1,-3 4 10-2,1 0-5 2,-14-6 0 0,2 1-8-2,-1-10-7 2,-8 0-4 0,3 0-3 0,6 0 0-2,-3-6 10 3,3-5 3-2,1-1 4 2,0 4-6-3,-1 2 1 4,-1 0-6-5,3 6 3 3,-3 0-1 0,-2 0 0-2,-9 0 1 2,8 0-4 0,-8 0 3-2,4 0-5 3,-7 0 2-1,-2 0-3 0,-2 0 3-3,0 0-3 3,-5 0-4 0,1 0 0 0,2 0 0 0,-2 0 0-1,1 0 0 0,-5 0 0 1,7 0 0-2,-2 0 0 2,2 0 0 0,0 0 0 0,-1 0 0 0,-2 9 0-2,1-6 0 2,1 0 0 0,2-3 0 1,0 0 0-4,-2 0 0 3,2 2 0 0,6 1 0-2,7 3 0 2,3 0 0 0,5 1 0 0,0-1 0-2,2-2 0 2,-5-1 0 0,1-3 0 0,-3 0 0 1,-12 0 0-4,2 0 0 3,-11 0 0 0,1 0 0 0,-1 0 0-2,-3-7 0 2,3-1 0 0,1 1 0-2,-1-6 0 2,6 2 0 1,-5-3 0-2,1 3 0 1,-15-2 0-2,-2 0 0 3,0-1 0-2,1-3 0 0,-5 0 0 1,0-4 0-1,-3-2 0 2,0-3 0-1,2 1 0-1,-8 1 0-1,3-2 0 3,-10 5 0-3,2 4 0 2,-6 0 0-1,4 1 0 1,-5-1 0-4,-5 3 0 6,-2 4 0-3,-2 3 0 1,-3 2 0-1,-4-3-6-1,0-10-24 3,0-4-27-1,0-14-34-2,-1-4-2 3,-29 5-46-2,-20 5-36 1,30 28-57-3,0 2-58 4</inkml:trace>
    </iact:actionData>
  </iact:action>
  <iact:action type="add" startTime="18753">
    <iact:property name="dataType"/>
    <iact:actionData xml:id="d5">
      <inkml:trace xmlns:inkml="http://www.w3.org/2003/InkML" xml:id="stk5" contextRef="#ctx0" brushRef="#br0">28432 11356 308 0,'0'0'369'6,"0"0"-156"2,0 0-36 0,0 0-50 0,0 0-31-3,0 0-29 4,0 0-18-2,66 2-10 2,-28 10-4-3,-2-4 5 2,5 9-3-1,14 3-4 2,-10 0-14-3,10 2 3 2,3 1-9 0,-7-1 12 0,2 0-1-3,-9 0 2 4,-8-4-1-2,-9-5-8 3,0-3-4-5,-14-5-6 3,0 1 0 0,-12-4 5 0,-1-2 1-3,0 3 0 4,0 2 1-1,0 11 0 0,0 2-8-2,-38 14-6 2,-8-1 0 0,-15-1-2 0,-16-2 0-2,-2-4-1 1,2-6-1 1,9 2 2 0,8-8 0-2,11 0 1 3,11-10-1-1,15 0-3 0,16 1 3-2,2-3 0 1,5 0 1 2,0 0 0-1,0 0-1-2,0 0 1 2,0 0 0-1,0 0 1 2,5 0-6-3,22 0 2 1,25 0 0 1,14 0 4 0,13 0 0-1,11-5 1 2,-6-4 3-2,-13-1-1 1,-16 3 0-3,-17 1 2 4,-18 4-4-1,-4-3-1 0,-16 1-1-2,5-2 0 2,-5-1-3 0,0-5 1 0,0-14-4-2,-5-10 4 3,-44-14 3-2,-19-9 1 1,-16-7 4-2,-13 6-2 2,-3-1-1 0,4 9-1 0,11 10-1-1,9 7 0 0,11 11 0 1,13 4 0 0,21 10 0-3,14 0 0 4,14 8 0-2,3 2 0 2,0 0 1-2,0 0 0 1,0 0 2-1,0 0 3 0,0 0 2-1,12 0-1 3,27 12-3-2,22 20-2 2,11 5 0-3,5 5-1 2,3 0 1 1,-12-5-2-2,-4 0 2-2,-3-4-1 4,-12-2 1-1,-9-6-1-1,2-2-1-1,-17-6 0 3,0-7 1-2,-9-1 0 3,-11-2 0-5,3-2 2 2,-8 5 0 2,0 13 9-1,-22 14 0 0,-35 4-12-2,-18 6 0 1,-6-6 1 2,-2-1-1-3,9-10 3 1,8-8 1 2,12-9-3-1,24 0 0-1,9-9-1 0,13-3 0 1,8-1 0 0,0 0 2-3,0 0-1 4,0 0-1-2,0 0-1 1,0 0-15 1,0 0-12-3,0 0-28 2,0 0-31 0,0 0-63-2,0 0-58 2,0 0 27 0</inkml:trace>
    </iact:actionData>
  </iact:action>
  <iact:action type="add" startTime="30950">
    <iact:property name="dataType"/>
    <iact:actionData xml:id="d6">
      <inkml:trace xmlns:inkml="http://www.w3.org/2003/InkML" xml:id="stk6" contextRef="#ctx0" brushRef="#br1">6423 11533 696 0,'0'0'196'7,"0"0"-87"1,0 0-22-1,0 0-33 0,0 0-25 1,0 0-4 0,0 0-6 0,1335 62-8-3,-1071-62 3 5,-19 0 4-2,-27 0-16 0,-37 12-2-2,-45 5-6 2,-48-2-60 0,-88-9-73 0,-8-6-227-3</inkml:trace>
    </iact:actionData>
  </iact:action>
  <iact:action type="add" startTime="31728">
    <iact:property name="dataType"/>
    <iact:actionData xml:id="d7">
      <inkml:trace xmlns:inkml="http://www.w3.org/2003/InkML" xml:id="stk7" contextRef="#ctx0" brushRef="#br1">19040 11553 647 0,'0'0'279'8,"0"0"-140"1,0 0-18-2,0 0-37 0,0 0-20 1,0 0-20 0,639-15-11 0,-442 10-16-3,12-7-11 3,7-7-6 0,-19-1 0 0,-33 1-2-1,-47 8-8 3,-51 4-23-3,-40 2-42 2,-26 5-75-4,-47 0-346 3</inkml:trace>
    </iact:actionData>
  </iact:action>
  <iact:action type="add" startTime="32833">
    <iact:property name="dataType"/>
    <iact:actionData xml:id="d8">
      <inkml:trace xmlns:inkml="http://www.w3.org/2003/InkML" xml:id="stk8" contextRef="#ctx0" brushRef="#br1">14722 11955 439 0,'0'0'200'6,"0"0"-64"2,0 0-49 0,0 0-16-2,0 0-35 1,0 0-3 2,355-22 0-2,-243 22-4 1,27 0 4-1,3 0 9 1,14 13 4-1,1 1 2 2,-9 0-5-3,-8-3-10 2,-19-5-5 1,-29-6-16-2,-31 0 0-1,-36 0-6 2,-18 0-6-1,-7-23-2 2,-61-4-13-3,-43-1-4 2,-47 1 5 0,-23 17 0 0,-23 10 5-2,6 0-4 2,14 0 3 1,19 17-3-2,38 8 5-1,24-2 1 2,38-6-1 0,30-10 5 0,13-4 0-2,15-3 3 2,2 0 0 1,59 0 4-2,34-3-3-2,28-2-1 3,17 0 5 1,5 5 6-1,7 0 7-2,-27 0 13 2,-28 0-1-1,-37 0 7 2,-33 3-13-3,-27 4-1 2,-3 13-23 0,-65 7 0-1,-45-3-4 0,-38 1 4 1,-15-14-6-1,2-11-29 0,2 0-36 2,21 0-11-2,28-13-45 2,103 3-119-2,10 8-545-2</inkml:trace>
    </iact:actionData>
  </iact:action>
  <iact:action type="add" startTime="43138">
    <iact:property name="dataType"/>
    <iact:actionData xml:id="d9">
      <inkml:trace xmlns:inkml="http://www.w3.org/2003/InkML" xml:id="stk9" contextRef="#ctx0" brushRef="#br2">15103 18359 481 0,'0'0'207'6,"0"0"-118"2,0 0-10 0,0 0 11-2,0 0-12 3,0 0-19-2,-980 177 2 1,663-159-21-2,-5-9-11 5,22 8-13-4,35-2-10 1,43 10-5-2,39 4-1 2,46-1-14 0,35-3-81 0,102-19-95-3,1-6-223 3</inkml:trace>
    </iact:actionData>
  </iact:action>
  <iact:action type="add" startTime="43470">
    <iact:property name="dataType"/>
    <iact:actionData xml:id="d10">
      <inkml:trace xmlns:inkml="http://www.w3.org/2003/InkML" xml:id="stk10" contextRef="#ctx0" brushRef="#br2">15120 18601 501 0,'0'0'295'5,"0"0"-178"3,0 0-33-3,0 0 12 4,0 0-12-1,0 0-23 0,-1171 243-6-3,861-216 2 4,11-2-25 0,36-2-17 0,38-4-11-3,44-4-4 2,34 2-6-1,40-10-50 1,107-7-97 0,0 0-207-3</inkml:trace>
    </iact:actionData>
  </iact:action>
  <iact:action type="add" startTime="45199">
    <iact:property name="dataType"/>
    <iact:actionData xml:id="d11">
      <inkml:trace xmlns:inkml="http://www.w3.org/2003/InkML" xml:id="stk11" contextRef="#ctx0" brushRef="#br2">1309 8906 320 0,'0'0'161'7,"0"0"-43"2,0 0 16-1,0 0-67-2,0 0-35 2,0 0 10 0,0 0 6 0,-851 190-8-2,836-190 2 1,15 0-10 2,4 0 16-1,61-18 25-2,47-12-13 2,60-6-3 0,60-6-12 0,52-5-19 1,44-13-2-5,30 1-5 5,-16 3 5-1,-30 6-2-2,-43 16-13 1,-56 9 26 2,-27 3-4-1,-54 13-3-2,-37 3-3 2,-50 3 7 0,-21 3-9 0,-24 0-12-1,-31 0-11-1,-79 5-14 3,-71 25 14-1,-60 10 0-2,-60 6 3 2,-47-1-1 0,-38 0 3 0,-8-6-5-3,16-5-5 3,50-11 5 0,63-1 0 0,63-3 1-1,62-2 0 0,64-4 0 2,39-11-1-1,37-2-1-2,4 0-3 1,79-19-4 2,64-16 8-1,65-7 0-2,69 3 0 2,50-4-2 1,33 12 2-2,-2 13 0-1,-29 11 6 2,-40 7-5 0,-39 0-1 0,-45 15 1-2,-37 7 7 2,-34-5 4 0,-47-6 3 0,-42-3-3-2,-36-2 12 2,-13 7-23 0,-100 18-1 0,-66 9-4 0,-76 12 4-3,-80 0 2 4,-52 1 1-1,-22-2 1-2,6-7-4 2,52-7-4 0,66-3 4-1,75-5 0 0,76-8 0 1,56-9 1-1,52-12-2 2,18 0 0-3,108-16-3 2,75-27 4 0,83-11 1 0,64-4 1-2,46-3-2 1,0 9 2 2,-33 16-2-1,-46 16-1-2,-70 12 1 1,-51 5 0 1,-52 3 6 1,-61-3 1-2,-36 3-3 0,-32 0-4 1,-54 0-6 0,-86 0-4-2,-76 21 10 2,-80 9 0 0,-62 4 3 0,-33 0 2-2,-5-4-5 2,52-8-1-1,73 4 0 1,87-7 2-1,83-4 0 0,62-10-1 2,39-5 1-1,87 0 9-2,87-3-3 2,89-20-2-1,52 1-5 1,21-6-1-1,-23-2 0 0,-65 4-6 2,-78 7-19-2,-78 7-16 0,-52 9-42 3,-40 3-53-2,-21 0-107-3,-29 0-448 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5" units="cm"/>
      <inkml:brushProperty name="height" value="0.055" units="cm"/>
    </inkml:brush>
  </inkml:definitions>
  <iact:action type="add" startTime="6975">
    <iact:property name="dataType"/>
    <iact:actionData xml:id="d0">
      <inkml:trace xmlns:inkml="http://www.w3.org/2003/InkML" xml:id="stk0" contextRef="#ctx0" brushRef="#br0">10167 15642 310 0,'0'0'153'6,"0"0"-57"2,0 0 15 1,0 0-6-2,0 0-29-1,0 0 27 2,1370-114-11 0,-1089 77-13 1,-20 3-22-2,-20 11-11 0,-21 9-25 2,-41 8 18-3,-36 6 0 1,-27 0-7 1,-38 0 9 0,-39 0-11 0,-31 0-12 0,-8 16-11-4,-83 15-7 5,-66 4 0-1,-72 1 1-2,-70-6 0 1,-57 0 3 2,-29-6-4-1,-8-3-5-2,31-4 4 3,53-4 0-2,56 1 1 1,59-1 0-2,57 3-1 2,61-8-1 0,33-3 2 0,35-5 0-3,32 0 0 4,80 0-6-1,69-5 6 0,75-15 2-3,58-5-2 3,16 2 3 0,0 6 0 0,-35 12 4-2,-55 5-1 3,-48 0 11-1,-56 0-2 0,-55 0 4-2,-46 2 1 2,-23-2 1 0,-24 3-21 0,-94-3-7-2,-69 0 7 2,-70 0 2 0,-39 0-2 0,-18 0-4-3,1 0 3 4,22 0-1-1,52 0 2 0,56 6 2-2,65 5-2 1,52-5-1 2,54-3 1-2,19-3 1 0,103 0-1 1,71 0 0 0,56 0 0 0,44-9 0-2,-8-11 3 2,-34-1-2 0,-67-3 0-1,-74 7 0 0,-53 7-2 1,-57-3-9 0,-16 8-29 0,-78 5-38-2,-56 0-64 2,59 0-98-1,-6 5-350 2</inkml:trace>
    </iact:actionData>
  </iact:action>
  <iact:action type="add" startTime="13310">
    <iact:property name="dataType"/>
    <iact:actionData xml:id="d1">
      <inkml:trace xmlns:inkml="http://www.w3.org/2003/InkML" xml:id="stk1" contextRef="#ctx0" brushRef="#br1">26376 11215 241 0,'-10'0'121'6,"6"0"-21"1,-11-3-3 0,6 3 24 1,-2 0 7 1,2 0 4-3,-7 0-23 2,-4 0-10 0,1 0-21 0,-6 0-5-3,-11 18-24 3,-7 4-19 1,-11 3-9-2,3 7-11-1,-8 2-3 2,-8-4-4 0,6 4 2 0,-8-4-4 0,11-2 0-1,-2-2 1 1,12-6-2-1,2-1 2 0,19-7 0 1,3-1-2 0,13-9 3 1,4 1 0-5,7-3 1 6,0 3 4-3,0-3 2 1,0 3 8-3,26 6 5 3,11 6-2 0,2 4-3 1,15 6 1-4,-6-1 1 5,11 2-4-4,1-3-5 3,5-1-1-2,10-9 1 0,4 0-1 2,3-3 3-2,12-3-5 1,1-6 8-2,2-1-3 2,-4 0 3 0,4 0 5-3,-3 0-3 4,-4 0-1-2,-6 0 3 1,-7 4 3-2,-9 4-9 2,-6 1 1 1,-4-4-10-1,-1 0 2-2,-1 1-1 4,4-2 3-3,-10 1 1 1,7-5-3-1,1 2 1 0,-2 1 3 2,4-3-4-2,4 0 1-1,-1 0 0 2,11 0 0 0,-7 0-4 0,7 0 2-2,6 0 1 2,-4 0 1 0,6 0-6-1,-8 0 4 2,14 0 2-2,-7 0-2 0,0-3-2 1,-4-1 7-2,-10 1-3 2,5-1 3 0,-14 1-4 1,-1 0 4-4,-6 3-4 4,-4 0 0-2,6 0 2 2,-6 0-9-4,7 0 0 3,10 0 0 0,-2 0 0 0,9 0 0-2,9 0 0 2,-12 0 0-1,7 0 0 2,-17 0 0-3,2 0 0 2,-12 0 0 1,-5 0 0-2,-2 0 0-1,-2-2 0 2,10-3 0 0,-5-2 0-1,3 2 0 0,6-3 0 1,-8 0 0 2,8 2 0-4,-2-2 0 1,-2-1 0 0,-1 3 0 3,1-1 0-4,-2-1 0 0,9 6 0 3,-8-3 0-1,9 2 0-1,-1 0 0-1,-8 0 0 2,13-3 0 0,-2 4 0 0,-2-1 0-2,-1 0 0 2,-8 0 0 0,4 1 0 0,-7-4 0-2,12 0 0 1,-1-1 0 2,8-6 0-1,-4 9 0-2,5-6 0 2,-3 7 0 0,3-2 0 0,-5 0 0-2,-1 1 0 2,-5-1 0 0,0 0 0 1,-11-3 0-5,-2 1 0 5,-1 2 0-1,-4-2 0 1,-1 6 0-4,-6-3 0 3,-10 2 0 0,-7 2 0 1,1-4 0-6,0 2 0 6,-7 0 0-1,-2-1 0 0,6 1 0-2,-3-5 0 2,-1 4 0-1,4-4 0 2,-10 0 0-3,0-1 0 2,0-4 0 0,0-5 0 0,0-10 0 0,-23-13 0-3,-18-8 0 4,-18-1 0-2,1-3 0 0,-1 5 0 1,5 4 0 0,10 10 0 0,7 8 0-2,8 8 0 2,1 2 0 0,-1 4 0 0,5 0 0 0,-7 3-8-3,5 4-39 4,3-1-19-1,-13 5-20-2,-2 0-32 2,-6 0-48 0,27 0-61 0,-2 17-288-2</inkml:trace>
    </iact:actionData>
  </iact:action>
  <iact:action type="add" startTime="14977">
    <iact:property name="dataType"/>
    <iact:actionData xml:id="d2">
      <inkml:trace xmlns:inkml="http://www.w3.org/2003/InkML" xml:id="stk2" contextRef="#ctx0" brushRef="#br1">28611 11326 128 0,'0'0'461'4,"0"0"-266"4,0 0-39 0,0 0-26-2,0 0-19 1,0 0-8 2,0 0-2-1,215 89-21-2,-115-62-21 1,4 2-10 1,12 2-12 0,-7 0 2-2,-6 4-1 2,-9 0-5 0,-17-1-3 0,-18-2-6-2,-18-11-5 2,-18-4-11 1,-19-6 5-1,-4 6-3 0,0 3-1-2,-36 12-9 2,-39 3-1-1,-25 2 0 1,-15-7-1-1,-1-1-1 1,16-1 1 0,12-3 1-1,12-1 2 0,20-5-1 1,27-6 0-1,10-4 2 0,12-3-1 1,7-4 2 0,0-2 1 0,0 0-1 1,0 8 2-4,0 1-2 3,27 6-3 0,4-2-1-2,8-1 0 3,-6-4-1-2,4 1 2 1,-13-7 1-2,-4 1 0 2,4-3-1 0,-8 0 0-1,1 0-2 0,-7 0 1 1,3 0-4 0,-8-9 1-1,6-7 2-1,-7-3 0 4,10-1-2-3,-7-3 4 2,-4-1-1-4,0-8-1 3,-3-2 2 1,0-3-2-2,0 1 2-1,0-5-2 2,0-3 0 0,0 0 1 0,-3-1-1-2,-5 0 0 2,-3 6-2-1,4 1 0 3,-4 7-1-3,4 4-1-1,-6 1 0 1,-6 2-5 1,-2-3 1-1,-3 3-5 0,1-2-3 1,-13 4-8 1,7-4 0-3,-10 8 1 2,-8-2 9 3,7 5 2-6,-2 3-1 1,13 5 5 2,0-3 1-1,16 9 5 2,-5-5 2-3,7 0 2 2,-1 1-1 0,-5-7 0 0,-2 1 2 0,2 0-1-2,9 2 0 1,-3 3 1 1,11 6-1-1,0 0 0 1,0 0 2-1,0 0 2 2,0 0 4-3,0 0 3 2,26 3 9 0,20 24-5-1,18 5-6-1,4 5 3 3,5-5-3-1,11 3 0 0,0-4 0-3,6-3 1 5,10 4 4-3,-9-4 1 1,-3-1 2-2,-20-4-3 2,-11-9 6 0,-16 0-5 0,-14-4 0-2,-14-5-5 2,-10-3 3 1,-3 0 1-2,0-2-4-1,0 11-4 2,-3 9-6 0,-37 9 1 0,-17 3 1-2,-21-2-2 2,-12 4 0 0,-20-6 0 0,7 3 0-2,1 2-1 2,15 1 1 0,13 0 0 0,11-1 0-2,16-4 0 1,14-7 2 2,13-8 0-2,15-3 0 0,-3-1-1 1,5-3 2 0,1-1 0-1,2-6 0 0,0 0-3 1,0 0 0 0,0 0 2 0,0 0-2-2,0 0-2 2,15 0 0 0,31-3-3 0,28-11 5-2,10-6 4 2,16-3-1 0,3-1-2 2,1-1 2-6,4-2 2 4,-14 7 2 0,-14 2 1-1,-4 1 2 0,-16 2-3 2,-6 1 5-2,-11-3-3 1,-14 4-6-2,0 5 3 2,-9-2-4 0,-12 6-2 1,3 1 1-4,-11-3-2 3,0-11-6 0,-29-17 0 0,-35-14 7-2,-33-14 4 2,-17-2 7 0,-20-3-7 0,1 3 4-2,19 2-8 2,16 18 1 0,22 8-1-1,22 15 0 0,26 6-1 1,10 3-2 0,18 4-10 0,0-6-18-2,0-2-3 2,18 2-38 1,11 5-64-2,-8 9-90-2,-13 0-147 3</inkml:trace>
    </iact:actionData>
  </iact:action>
  <iact:action type="add" startTime="16691">
    <iact:property name="dataType"/>
    <iact:actionData xml:id="d3">
      <inkml:trace xmlns:inkml="http://www.w3.org/2003/InkML" xml:id="stk3" contextRef="#ctx0" brushRef="#br1">28585 11235 785 0,'0'0'199'7,"0"0"-44"1,0 0-69-1,0 0-24 1,0 0-2 0,0 0-15-1,0 0 11-1,445 307-17 2,-355-251 20 1,1 2-5-2,2-1-3-1,-9-7-17 2,-14-5-1 0,-17-16-12 0,-15-13 4-1,-32-7 5 0,-6-9-4 1,0 7-12 1,-36 13-14-3,-44 7 0 1,-27 3 1 1,-11-2-1 0,2-5 6 0,10-1 3-1,11-5 2 0,27-6 0 2,29 1-7-3,14-7 1 2,13-1-4 0,12-2 2 0,0-2-1-3,0 0-2 4,0 0-14-1,12 0-17 0,-5 0-44-2,3 0-69 2,-10-2-59 0,0 2-210-1</inkml:trace>
    </iact:actionData>
  </iact:action>
  <iact:action type="remove" startTime="19596">
    <iact:property name="style" value="instant"/>
    <iact:actionData xml:id="d4" ref="#d1"/>
  </iact:action>
  <iact:action type="add" startTime="19602">
    <iact:property name="dataType" value="strokeEraser"/>
    <iact:actionData xml:id="d5">
      <inkml:trace xmlns:inkml="http://www.w3.org/2003/InkML" xml:id="stk4" contextRef="#ctx0" brushRef="#br2">34299 16231 722 0,'0'0'176'11,"0"0"-97"-7,0 0 3 4,0 0-35 0,0 0-33-3,0 0-9 3,0-2-1 0,-13-6-4 0,-3 5-11-1,9 3-127 0,4-4-448 2</inkml:trace>
    </iact:actionData>
  </iact:action>
  <iact:action type="remove" startTime="20061">
    <iact:property name="style" value="instant"/>
    <iact:actionData xml:id="d6" ref="#d2"/>
    <iact:actionData xml:id="d7" ref="#d3"/>
  </iact:action>
  <iact:action type="add" startTime="20065">
    <iact:property name="dataType" value="strokeEraser"/>
    <iact:actionData xml:id="d8">
      <inkml:trace xmlns:inkml="http://www.w3.org/2003/InkML" xml:id="stk5" contextRef="#ctx0" brushRef="#br2">36032 16089 498 0,'0'0'215'9,"0"0"-161"-2,0 0-43-1,0 0-11 1,0 0 0 2,0 0-115-3,-13-18-220 2</inkml:trace>
    </iact:actionData>
  </iact:action>
  <iact:action type="add" startTime="23419">
    <iact:property name="dataType"/>
    <iact:actionData xml:id="d9">
      <inkml:trace xmlns:inkml="http://www.w3.org/2003/InkML" xml:id="stk6" contextRef="#ctx0" brushRef="#br1">24302 2683 197 0,'0'0'313'8,"0"0"-158"0,0 0-44-2,0 0-21 2,0 0-3 0,0 0 8 0,0 0 11-2,52-14-13 1,-11 10 8 1,19-5-26-2,16 2-6 2,9-1-5 0,15 2-8 0,16 4-5-1,5 2 0 0,8 0-6 1,24 0-16 2,14 0-6-5,11 0 0 2,-1 0-1 2,3 0-3-1,-2 0 0-2,-14 0 0 3,0 2 1-2,-16 4-11 1,-12-1 11-2,-6 7-11 2,-14 3 9 1,0-5 0 0,-3 4-9-4,-8-6-3 4,8-3-6-2,-3 2 1 1,9-2 4-2,4-1-5 2,10-4 3 0,-8 0 0 0,-2 0 3-2,-2 0-5 2,0 5 5 0,13 4-6 0,5 2 0-2,1 0 0 2,-2 1 0-1,-13-7 0 3,-2-5 0-3,0 0 0-1,5 0 0 2,-4 0 0 0,-3 0 0-2,-2-5 0 2,-18-2 0 1,3 7 0-2,-4-2 0 0,0 2 0 0,2-3 0 2,1 0 0-2,1-5 0-2,6-1-5 4,-2-7 0 0,5-5-4-2,-9 2-2-1,-7 2 11 2,-17 13 0 0,0 4 4 1,-28 0 1-4,-4 0-1 3,-24 0 2 0,-8 0-5-1,-11 0 1-1,-5 0-2 2,0 0-1 0,0 0-3 0,0 0-5-2,0 0-4 3,-44 0-3-3,-53 1 5 3,-48 2 11-4,-51-3 4 5,-28 0-3-3,-18 0 2 1,-32 0 0-2,-15 0 3 2,-24 0 1 0,-16-3-3 0,-1-3-2-3,18 4-1 4,13 0 0-1,38 2 5 0,8 0-4-2,9 0 6 2,15 0-1 0,-9 0 0 0,14 0-7-2,-2 0 0 2,14 0-2-1,10 0-3 1,5 0 4-1,15 0-4 3,11-4 2-4,18 4 2 3,4 0 1-4,22 0-6 3,6 0 0 0,8-3-2 1,5-8-1-4,5 6-5 3,-8 0 9 0,4 1-1 0,20 4-3-2,10 0 2 2,8 0 2 0,25 0 1 0,8 0-2-2,22 0 1 2,1 0 1-1,11 0-1 2,2 0 0-3,0 0-6 2,0-5-3 0,0-3 4 0,28-7 10-2,25 4 7 3,27 3 1-2,37 2-4 2,27 3 7-4,37-1-10 3,28 4 3 0,29 0 1 1,21 0 1-4,6 0 0 3,6 19 0 0,-2 2 3 0,-6 3-1-2,0-6 2 2,-14-6 0 0,2-10 1 0,-3-2-10-2,-21 0 3 2,-5-19-2 0,-18-6 3 0,-8 5 1-3,-18 7 0 4,-17 7 1-1,-4 6-5 0,-9 0 6-2,8 0-2 2,2 0-3 0,6 0-3 0,-6 0 0-2,1 2 0 2,5 10 0 0,-6-1 0-1,3 0 0 0,3 0 0 1,-3-7 0-1,-2-4 0 2,-4 0 0-3,-7-9 0 2,4-19 0-1,-7 1 0 2,-17-3 0-3,-12 8 0 3,-19 8 0-2,-10 11 0 2,-9 3 0-4,-2 0 0 3,-11 0 0 0,-13 0 0 0,-17 0 0-2,-9 0 0 2,-20 0 0 0,-6 0 0-1,0 0 0 0,0 0 0 1,-19 17-25-1,-62 25-68 2,-56 8-12-4,-51 11-55 4,-53-16-50-1,125-33-87 0,-1 3-425-2</inkml:trace>
    </iact:actionData>
  </iact:action>
  <iact:action type="add" startTime="25204">
    <iact:property name="dataType"/>
    <iact:actionData xml:id="d10">
      <inkml:trace xmlns:inkml="http://www.w3.org/2003/InkML" xml:id="stk7" contextRef="#ctx0" brushRef="#br1">27824 2141 407 0,'0'0'340'7,"0"0"-137"1,0 0-64 0,0 0-46-2,0 0-29 1,0 0-6 1,0 0-12 1,81-11-4-4,-50 22-3 3,15 8 1 1,2 12 3-1,11 3-9-2,15 9-9 1,6 4-10 1,7 4 11 1,13 2 3-3,-1 10-6 3,-1 2-1-3,-9-1 2 3,-10-6 1-3,-9-13-13 1,-27-11 7 2,-5-8-7-1,-19-9 6-2,-15-4-4 2,4-2-5 0,-8 3-9 1,0 6-1-4,-3 6-1 3,-35 4-2 0,-13-1 2 0,-24-4 2-2,-19-2-2 2,-11-4 0 0,-19 3 1 0,-5 1 1-2,5 3-1 2,16-5 2 0,15 3-1 0,22-2 0-3,14-7-1 5,17 2 1-3,17-7 0 1,14-7 3-2,9-3-1 2,0 0-2 0,0 0-7 0,0 0 1-2,19-6 2 2,21-14 4 0,20 1 4 0,14-6-1-2,17 0 4 2,19 1-6-1,6 2 4 2,-1 5-1-3,-1 3-1 2,-10 3 4 0,-12-4 0 0,-11 7 2-2,-22-3 0 4,-9 0 3-4,-18 2-1 2,-12 1-5-1,-4 3-5 0,-16 5 0 1,0-10-1 0,0-12-9-2,-34-14-5 2,-41-26 14 0,-25-11 5 0,-20-6 3-2,-5-2 6 2,8 3-10 0,8-1-2 0,9 5-1-2,16-1-2 2,4 1 1-1,11 10 0 2,21 10 0-3,6 12-1 1,11 17 0 1,8 11 0 0,19 6 1-2,1 5-3 2,3 3 2 1,0 0 1-1,0 0 4-2,0 0 0 2,0 0 4 0,3 0 4 1,40 28-3-4,22 22-4 3,24 10-5 0,-1 5 0 0,17-1 0-1,3 3 0 1,0-3 0-1,5-2 3 1,-21 0-3-2,0-8 3 2,-21-9 0 0,-18-9 2 0,-15-14 2-2,-19-7-2 2,-15-7 3 0,-4-1-4 0,0 3-2-3,0 16-2 4,-23 13-1-2,-42 17 1 2,-32 6 0-3,-16 2 0 2,-15-3 1 0,-8-1 2 0,3-4-3-1,8-9 4 0,22-7-4 0,25-9 2 1,21-14-1-2,30-11-1 3,24-6 0-1,3 0-1 0,0 0-6-2,3-2 2 2,34-26-10 0,23-12-7 0,1-6-67-2,7-1-94 1,-36 28-117 1,-9 8-305 0</inkml:trace>
    </iact:actionData>
  </iact:action>
  <iact:action type="add" startTime="27200">
    <iact:property name="dataType"/>
    <iact:actionData xml:id="d11">
      <inkml:trace xmlns:inkml="http://www.w3.org/2003/InkML" xml:id="stk8" contextRef="#ctx0" brushRef="#br1">26286 11221 53 0,'0'0'494'8,"0"0"-335"-4,0 0-54 4,0 0-24 1,0 0-35-2,0 0-3-1,0 0 4 2,-191 53-10 0,155-31 5 0,1 1 2-1,9 1-8 0,3-6-4 1,2 2 4 0,7 0 1-2,11-6-14 2,-6 6-9 0,9-1-2 0,0 1 5-2,0 3 3 2,0-1 5 0,12 1-2 1,12-1-5-4,10-3-4 3,5-2-2 0,4-5 2 0,-1 0-5-2,15-2 6 2,-14 5 4 1,13 1 7-2,-12-2-7 0,4-3 3 0,2 0-3 2,0-2-1-1,7-3-5-2,2-1 4 2,6 1 7 0,5 0-4 0,1 1-1-2,2 3-3 2,-10-3-1 0,7 6 2 1,-19-5 4-4,2 2-6 3,-6-3-4 0,-4-2 0-1,-2 0-4-1,5 2 1 3,-2-4-4-1,1-1 4 0,1-2-6-2,3 0 2 2,-4 0 2 0,7 0-2 0,-1 0-1-3,3 0 1 4,2 0 1-2,-9 0-2 2,6 0 2-4,-9 0 1 4,1 0-3-1,-2 0 4 0,9 0 0-2,-8 0-2 2,9 0-1 0,-5 0 2-1,7-2-3 0,6-1-2 1,0-1 0-1,-4 1 0 2,-9 3 1-3,7 0 3 2,-15 0-1 0,4 0 0 0,-2 0 0-3,1 0-1 4,9 0-1-1,-7 0 1 0,10 0 1-3,3 0-4 4,-1 0 6-1,10 0-3-3,-8 0-1 4,6 0 2-2,8-3 0 1,-10-2-2 1,6 0-2-3,0 0 3 1,-2-2-1 2,-6 2 1-2,-2 1-2 0,-5 3-1 0,-11 1 1 2,5 0 2-2,1-7-2-1,-8 5 0 2,5-6 0 1,5-1-1-1,3 0 0-2,5-3 2 1,-1 5-1 2,12-4 0-1,-6 2 0-2,-2 3 3 2,-1 0-2 0,3 4 5-2,-4-6-4 2,1-1 0 0,2 0-2-1,6 2-1 2,-8-3 1-3,10 5 0 1,6 3 4 2,-5-1-3-1,-1 3-1-2,-1-4-1 3,-12-1 4-2,-4 0-4 1,-5-2 0-2,2 2 3 3,-1 0-3-2,-6-1 0 1,2 1 0-2,1 1 0 2,-7 2 0-1,-9-2 0 0,2 0 0 1,3-1 0 0,-10-5 0-1,9 3 0 2,-15 0 0-3,4 1 0 2,-8 4 0 1,-12-1 0-2,3 0 0-1,-7-6-5 2,0-5-1 0,0-13-2-2,0-8 1 2,0-2 0 0,-7 2 3 0,-13 5 2 0,-18 4-1-3,2 3 1 3,5 3 0 1,-9 3 0-3,1 2 0 2,-11-2 1 0,8 2 0 0,3 3-3-3,9 2-7 5,1 3-14-3,4 7-23 3,-3 0-26-5,-8 0-31 1,-3 31-53 3,35-8-104-2,-5 8-75 2</inkml:trace>
    </iact:actionData>
  </iact:action>
  <iact:action type="add" startTime="28841">
    <iact:property name="dataType"/>
    <iact:actionData xml:id="d12">
      <inkml:trace xmlns:inkml="http://www.w3.org/2003/InkML" xml:id="stk9" contextRef="#ctx0" brushRef="#br1">28427 11181 429 0,'0'0'146'7,"0"0"-60"2,0 0-20-3,0 0-11 1,0 0 17 1,0 0-19 1,0 0-15-3,48 85-2 2,-25-72-6 0,6 2-2-3,-4 0 13 4,7-5 0-1,0 7-4 0,7-2 11-3,3-2 2 3,10 4 11 0,4 0-3 1,4 9-22-1,1-1-2-2,3 0-2 3,-4 7-9-2,4-5 9 1,-1-2-4-2,-5 0-1 1,-5-1-7 3,-11-7-6-4,-17-2-1 1,-9-2 2 1,0-3-2 0,-15-1 1 0,2 2-8-2,1-5-2 2,-4 2-1 0,0 3 1 0,0 3-2-2,-7 11-1 1,-23 4-1 1,-11 1-1 1,-5 4 0-3,-14-5-1 3,4-1 1-2,-5-4 0 2,0 2-2-4,-3-7 1 3,5-2 1 0,2 0 1 0,12-1 0-3,5 1 1 3,8-2 0 1,12-6-1-3,12-6 2 2,8-3-2 0,0 0-1 0,0 0 1-2,0 0 1 1,0 2 2 2,0-2-3-1,0 0 2-2,0 0-2 2,0 0-1 0,0 0-7 0,5 0-4-3,27 0 12 4,13 0 3-1,14-9 3 0,9-1-1 0,7-5-1-2,-1 2 1 2,8-10-5 0,-13-5 6 0,2 3-1-2,-14-4 5 2,-15 9-4 0,-15 7-1 0,-14 6-3-2,-11 6-1 2,-2-3-1 0,0 4-5 0,0-5 3-1,0-9-4 0,-10-14 2 1,-31-14 4-2,-10-6 5 2,-18-3 2-1,-2 4-2 2,-9 5-4-3,3 6 2 2,5 1-1 0,4 10-1 0,4 3-1 1,6 2 1-4,14 0-1 3,5 3 0 1,22 3-2-3,1 6 2 0,9 6-4 3,7 2 4 0,-6 0 0-4,6 0 4 3,0 0-3 1,0 0 4-2,0 0 0 1,0 0-1-2,0 0-4 1,30 7-3 2,27 22 3-3,9 1 0 2,7 5 2-1,-8 0 1 2,-1 2-2-1,0 0 1-2,-5-1 2 2,1 1-2 0,-5 2-1-3,1-3 4 4,-12-2-4-2,-5-6 8 2,-19-2 1-3,0-9 8 2,-20 0-2-1,0 1 1 2,-3 14-9-1,-53 5-8-2,-18 3-2 1,-10-8-1 2,4 0 0-2,12-8 2 0,12-3 0 1,15-5 2 0,18-8-2-2,10-2 2 2,10-6-2 0,3 0-10 0,0 0-25-2,0 0-33 1,39 6-67 2,18-3-50 0,-33-3-141-2,4 0-709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98">
    <iact:property name="dataType"/>
    <iact:actionData xml:id="d0">
      <inkml:trace xmlns:inkml="http://www.w3.org/2003/InkML" xml:id="stk0" contextRef="#ctx0" brushRef="#br0">6503 3904 400 0,'0'0'74'8,"0"0"-60"-3,0 0 41 3,0 0 100 0,0 0-17 2,0 0 22-6,181 39-23 4,-65-31-34 0,22-5-24 0,27-1-11-2,12-2-16 2,3 0-11 0,-2 4-9 0,-10 1-11-2,-6 3-6 2,-6-3-9 2,-16 2 0-3,-14-7-2 0,-18 0-1 0,-21 0 4 2,-27 0 1-1,-20 0 7-2,-24 0 0 2,-12 0-1-2,-4 0-3 2,0 0-11-1,-20 0-1 1,-63 0-1 0,-50 0 2-1,-53-4 20-1,-31 1 1 2,-14-2 0 1,-7 0 1-1,4 2-11-3,6 3-4 4,11 0-7-1,19 0-1 0,22 0 0-2,25 0-3 1,20 0 2 1,21 0-3 1,29 0 0-3,25 0-1 2,22 0-1 0,23 0 1-1,2 0 0 0,9 0 3 0,0 0 1 2,20-9 2-1,50-6 3-2,41-2 1 2,39 7 1 0,41 5-4 0,44 2 3-3,10 3 0 3,24 0-1 1,-16 0-1-1,-10 0-2-2,-23 0 1 1,-12 0 5 1,-27 3 4 1,-20 7 1-3,-21-5 2 1,-13-1-4 1,-29-4 2 0,-18 0-6-1,-32 0-1 1,-16 0-1 0,-24 0 2 0,-8 0 6-3,0 0-11 3,-52 0-4 1,-68 0 4-2,-58 3 0-1,-46 2 1 2,-26 0 2 0,-1-1-1 1,-3 2 1-4,0 3 2 4,25 4-1-1,25 4 0-1,27-2-4-1,44-2-3 3,39-2 1-1,36-7 0-1,26-4-1 0,23 0-3 0,9 0-7 1,1 0 0 0,63-21 9-2,43-6 4 3,54 7 0-1,39 11-1-1,18 9-1-1,15 0 2 3,-4 0-1-2,-8 0-1 2,-20 0 2-4,-27 0 2 3,-30 6 1 1,-40 5 0-1,-21 4 3-2,-30-5 2 2,-28-3 2-1,-22-5 3 1,-3 9-13-2,-74 4 0 3,-77 4-3-2,-69 6 3 2,-50-5 6-3,-40-6 4 2,-18-6 11 0,11-8 2-1,28 0-3-1,28 0-18 2,63 0-1 1,44 0-1-1,56 0 0-3,56 0 0 3,23 0 0 1,19 0 0-2,0 0 1-1,13-8 7 2,53-4-4 1,52 7 3-2,43 2-6 0,49 3 1 1,34 0 0-1,5 0 0 1,-9 0-2-2,-26-7-7 2,-56-3 0 2,-47 3 2-4,-38 3 0 0,-37 0-22 2,-16 4-36 1,-20-2-62-1,0 2-69-2,-26 0-108 3,-15 0-268-2</inkml:trace>
    </iact:actionData>
  </iact:action>
  <iact:action type="add" startTime="6589">
    <iact:property name="dataType"/>
    <iact:actionData xml:id="d1">
      <inkml:trace xmlns:inkml="http://www.w3.org/2003/InkML" xml:id="stk1" contextRef="#ctx0" brushRef="#br0">24619 4353 504 0,'0'0'212'8,"0"0"-87"0,0 0-19-2,0 0-43 3,0 0-7-2,0 0 6 1,0 0-10-2,-4 0-5 2,4 0-1 0,0 0 6 0,0 0 2-2,0 0 4 2,25 0 0 0,18 0-6 0,16 0 6-2,15-5-11 2,8-5-1 0,13 0-11 1,7-2-3-4,5 3-2 3,9 9 4 1,1 0-4-2,4 0-3-1,-1 3 2 3,2 18-9-2,20-2 1 1,0-2-5-2,14-9 2 2,8-8-5 1,-6 0 0-1,-7 0-2-2,-10 0 5 1,-11 0-12 2,-10 0-4-2,1 20 0-1,-17 2 0 2,9 3 0 0,-6-1 0 1,14-4 0-4,6-7 0 3,7-1 0 0,3-5 0 0,-1-1 0-1,-7 1 0 1,15 10 0-1,-3-2 0 2,11 2 0-3,-12-2 0 1,-2-10 0 2,-7-5 0-1,-1 0 0-3,2 0 0 3,-2-5 0 1,-2-12 0-1,-8 0 0-3,-1 4 0 4,-4 0 0-2,-4-1 0 2,10 0 0-3,-4 3 0 1,-4-3 0 2,-6-2 0-1,-14 0 0-3,-12 3 0 4,-1-1 0-2,-9 3 0 2,1-1 0-4,-6 7 0 3,6-1 0 0,-12 2 0 0,-2-1 0-1,-5 3 0 0,-3-4 0 2,-19 6 0-1,-2-4 0-3,-10 4 0 3,-10 0 0 0,-6 0 0 0,-3 0 0-2,0 0 0 2,0 0 0 1,-3 0 0-1,-48 0-8-3,-46 0-3 4,-45 0 11-1,-41 0 4 0,-31 0-2-2,-22-1 0 2,-14-18-2 0,-34-1 9 0,-26 2-7-2,-16 11-2 2,-12 7 0 0,18 0 0 0,18 0 0-3,25 0 0 3,28 0 0 0,8 1 0 0,17 2 0-2,-7 0 0 3,-1 1 0-1,-4 3 0-2,3 8 0 2,7-1 0 0,5-1 0-1,20 2 0 1,18-4 0-2,12-2 0 3,20 2 0-1,14-3 0 0,13 0 0-1,4-4 0-1,6-1-3 3,6-3-2-1,-5 0 0-3,12 0 3 4,2 0-1-1,18 0-8-3,22 0 1 4,14 0 3-2,21 0 4 2,9 0 1-1,10 0 1-2,5 0-2 2,0 0 3 0,0 0-1 0,0 0 0-3,0 0 1 3,31 0 2 1,43-3 1-2,46-6 0 0,41 1 1 1,39-4-2-1,35 4-2 2,20 8 3-4,24 0 1 4,33 0 0-2,-5 12 4 2,-1 4-4-4,-9-2 1 3,-25 1 6 1,-20-2-7-1,1-4-4-2,-15-1 0 2,10-5 0 0,6-3 0 0,-6 0 0-3,-8 0 0 4,-15-3 0-1,-11-9 0 0,-17 11 0-2,-17 1 0 1,-15 0 0 1,2 0 0 0,3 0 0-2,-1 0 0 2,21-4 0 0,-6 4 0 0,3 0 0-1,-3 0 0 0,3 0 0 1,-18 0 0 1,-3 0 0-3,-12 0 0 2,-16 0 0 0,-21 11 0-2,-7-2 0 1,-16-5 0 1,-17-4 0 1,-23 0 0-2,-24 0 0-1,-11 0 0 4,-12 0 0-4,-5 0 0 3,-2 0 0-4,0 0 0 3,-65 0 0 0,-59-19 0 1,-57 2 0-3,-59 1 0 2,-34-6 0 0,-28-1 0 0,-27 1 0-2,-12 3 0 3,-24 4 0-2,-29 10 0-1,-15 1 0 1,-10 1 0 2,9-4 0-2,24-4 0-1,10-1 0 2,9 3 0 0,6 6 0 0,19 3 0 1,8 0 0-4,39 0 0 4,8 7 0-2,26 11 0 1,30 6 0 0,33 1 0-1,38-6 0 1,54 1 0-1,35-6 0 0,60-3-70 1,11 4-112 0,64-13-76 0,7 4-176-2</inkml:trace>
    </iact:actionData>
  </iact:action>
  <iact:action type="add" startTime="8653">
    <iact:property name="dataType"/>
    <iact:actionData xml:id="d2">
      <inkml:trace xmlns:inkml="http://www.w3.org/2003/InkML" xml:id="stk2" contextRef="#ctx0" brushRef="#br0">28595 3771 428 0,'0'0'331'8,"0"0"-132"-2,0 0-38 2,0 0-36-2,0 0-28 3,0 0-30-1,0 0-16 0,100 118-10-3,-43-71 6 4,8-2-4-2,8 3-6 2,3 0-7-4,4-6 3 3,-9 0-8 0,2 2 1-2,-8-3-3 2,-3-1-9 0,-8-7-1 0,-14-4-3 3,-19-9 3-8,-1-3 0 6,-14-7 4-1,-6 7-5 0,0 8-2-3,-29 15-10 4,-45 9-4-1,-20 8 3-1,-12 0-1 0,-16-1-2 1,-3-4 2 0,-6 3 1 0,3-5 1-2,6-2 0 1,22-6 0 2,7-6 0-2,25-8 1-1,25-11-1 2,22-9 0 1,10-8-2-2,11 0-1-1,0 0-5 3,26-19 8-2,31-15 6 2,19-2 2-3,19 3-1 1,5 4 2 2,4 1-1-2,-1 4-2-1,-6 2 1 4,-13 3 4-3,-10-1 7 1,-10 7-1-2,-15-1 4 2,-5 3-2 0,-18 2-3 0,-9 1-5-3,-5 1-7 3,-1-3-1 1,-6-2-3-2,-5-10-3-1,0-15-1 2,0-16 2 0,-31-20-3 1,-36-17 5-4,-4-9-1 3,-8-2 1 0,-14 3-2 1,12 11 1-3,4 6 1 2,10 4-5-1,9 16 5 2,12 4-2-4,-5 6-4 4,12 7-3-2,11 6 0-1,11 12-2 2,14 8 2 0,3 10 0 0,0 6 9-2,0-5 5 2,0 7 2 1,0 0 3-2,3 0-2 1,30 35 3-2,15 26-8 3,25 18-1-1,-1 8 1-1,24 1 0 0,4-4-3 1,-3-5 3 0,0-10 1 0,-10-5-4-2,-1-7 4 1,2-7-2 2,-7-2 1-1,-17-14-2-3,-23-8 2 3,-23-16 0 0,-13-1-2 1,-5-1-1-4,0 16-8 4,-41 21 2-2,-33 16 4 2,-29 11 1-3,-17 10 0 2,-9-1 0 0,-3-2 2 1,12-8-2-5,20-17-1 5,19-16-1-2,33-14-3 2,9-11-11-3,26-10-27 1,13-3-74 1,0 0-43 0,11-5-46-1,17-10-128 0</inkml:trace>
    </iact:actionData>
  </iact:action>
  <iact:action type="add" startTime="10592">
    <iact:property name="dataType"/>
    <iact:actionData xml:id="d3">
      <inkml:trace xmlns:inkml="http://www.w3.org/2003/InkML" xml:id="stk3" contextRef="#ctx0" brushRef="#br0">24941 13649 227 0,'0'0'282'5,"0"0"-113"4,0 0-30-2,0 0-31 1,0 0-15-1,0 0-21 0,-71 88-14 1,57-66-6 0,2 3-8-2,5-3-7 2,-1 7 16 0,-5-1-14 0,10 6-8-2,-7-1 6 2,6-2-12 0,1 0-3 0,3-7-2 1,0 0-2-4,0-4 7 3,0 0-7 0,3-3-2-2,14 0 2 2,8-4-3 0,-2 2-5 0,9-6 1-2,-7 4 1 2,11 1 1 0,0-1 2 2,-4 2-4-6,13-1 3 5,-1-4-5-2,0 3 1 2,3-3-3-3,2-3-3 2,-1-2-1-1,6-5-2 2,-11 0 6-4,9 0-3 4,-7 2 6-2,-1 4 3 2,-4 3 2-3,-1 1-5 1,5 7-3 2,7-2 2-2,-8-4 2-1,4 0-3 3,-7 1-5-2,-1-1 5 2,-1-1-4-4,-2 4 2 4,5 1-3-1,-2-7-1-1,4 1 1 0,-2-4-2 0,2-5 0 2,2 0-1-1,5 0 2-3,-7 0 1 4,-2 0 3-2,-1 3 0 1,-1 0 0-2,2-3-1 2,-2 0-2 1,-11 0-1 0,2 0 1-2,-7 0 0 0,2 0 0 1,4 4 8-2,-6-2-6 1,9-2 4 1,3 5-4-1,3-2 0 1,2 0-1-2,-1-1 0 2,9-2-2 0,1 0-2 0,8 0 2-2,-6 0-2 3,2 0-1-2,-6 0 1 2,-4 0 0-4,-5 0 5 4,-5 0 3-1,6 0 1 0,-1 0-2-2,6 0-2 3,-4 0-2-3,9 0-3 3,2 0 1-3,9 0 2 2,-2 0-2-1,1 0 4 2,-5 0 0-4,4 0-1 3,-2-2 0 0,1 2 0 0,6 0 0-2,1-3-1 3,9 0-1-2,-8 1-1 2,-1-1 0-3,-2 1-1 2,-8-2 2 0,-1 1 0-1,-9 0-1 0,-1 3 2 1,1 0-2-1,-1 0 1 1,-2 0-2-2,-4 0 1 2,-2 0-1 1,3 0 1-2,-5 0 2 0,-2 0-2 0,5 0 3 1,0 0-4 0,2 0 0-2,-3 0 0 2,1 3 0 0,5 0 0 0,2-3 0 1,6 0 0-3,-5 0 0 2,-1 0 0 1,1 0 0-3,2 0 0 2,-5 0 0-1,1 0 0 2,0 4 0-3,0-2 0 2,1 1 0 0,12-3 0-1,-8 0 0-1,6 0 0 3,4 0 0-1,-14 0 0 0,5 0 0-2,-4 0 0 2,-4-5 0-1,-1-2 0 2,-1 2 0-1,4 5 0-2,-1-3 0 2,5 1 0 0,-5-2 0-2,2-1 0 2,5 1 0 0,9 2 0 0,2 2 0-3,0 0 0 4,-1 0 0-1,-1 0 0 2,-6 0 0-6,2 0 0 4,-14 0 0-1,9 0 0 2,-4 0 0-3,5 0 0 3,-4 0 0-2,7 0 0 0,-4 0 0 0,-2 0 0 1,5-2 0 0,-2 2 0-1,2 0 0 0,-4 0 0 1,-7 0 0 1,1-4 0-2,-1 1 0-1,10-3 0 3,-3 1 0-2,6 0 0 1,-3 1 0-2,4-1 0 2,-8 2 0 0,8 3 0 0,-8-2 0-2,8-1 0 1,-9 0 0 2,-2 1 0 0,-2-1 0-5,-5-3 0 4,-1 6 0 1,-6-6 0-1,7 4 0-2,8-4 0 3,9-6 0-2,4 4 0 1,-9-1 0-1,7 1 0-1,-15-1 0 1,-9-1-2 2,-1 1 1-3,-2 1-1 1,1-4-1 1,-6 4 0 0,-3-1 0-2,1 3-2 3,-5-1 0-2,-9-1 0 1,6-4 0-1,-2 0-4 1,1-1 5 0,0-4-2 0,-4 2 2-3,1-4-2 5,3-1 1-3,4-5 1 1,-15-5-3-2,9-2 2 2,-1-2-2 0,-5 3 2 0,-4 3-1-2,0 1 1 2,0 4 1-1,0 9 0 1,0 3 4-2,0 7 0 2,0-1-2 0,0-3 2 0,0-11-1-2,0-8-1 3,0-3-4-2,0 1 4 2,0 10-1-3,0 8-2 2,0 5-2-1,0 2-6 2,0 4-13-4,0 0-17 4,0 0-45-2,-4 0-43 2,4 0-77-3,0 0-141 1</inkml:trace>
    </iact:actionData>
  </iact:action>
  <iact:action type="add" startTime="12925">
    <iact:property name="dataType"/>
    <iact:actionData xml:id="d4">
      <inkml:trace xmlns:inkml="http://www.w3.org/2003/InkML" xml:id="stk4" contextRef="#ctx0" brushRef="#br0">28713 14097 183 0,'0'0'279'6,"0"0"-121"0,0 0 4 2,0 0-53 0,0 0-12 0,0 0-5-2,0 0 0 2,-5-10-1 0,10 10-3 1,31 0-33-4,5 0 1 3,8 0-7 0,6 3-12 0,4 11 1-2,-2-2-1 2,-9 5-4 0,0-1-8 0,-17 1-5-2,6 0-10 3,-7-2-4-2,-4-5 0 3,-6-2 0-5,1 1 3 2,-17-1-2 1,-1 4-1 1,-3 3 2-4,0 7-8 4,0 5-1-2,0 2-3 1,-20 4 3-1,-11 2 0 1,-18 4-1 0,1 5 0-1,-16 1 1 0,-10 7 0 1,-8-3 2-1,1-7-2 2,5-2-1-4,11-12-2 4,22-11-3-2,9-8-3 2,18-7 10-4,9 0-1 4,7-2 1-2,0 0 1 2,0 0 1-4,0 0-2 4,0 0 0-1,0 0-3-1,0 0 2-1,0 0-2 2,0 0 3 0,20 0 0 1,17-2 1-3,10-13 0 3,14-1 2-2,12-1-2 1,-5 1 2-3,4-4 2 3,-8 0 0 1,-4 3 1-2,-15-5-3 0,-3 4-2 0,-8-1-1 2,-8-6 0-1,5 3-2-3,-11-7 0 4,-10 1 1-2,-1 3-2 1,-5 6 2-2,-4 7 0 3,0-2-2-1,0-3-4 0,-20-6 6-2,-21-10 0 3,-5-6 1-3,-10-3 0 3,-1-7-1-4,3 11 1 3,9 4-1 0,2 8 0 0,0 7-1-2,-7 0 2 2,11 1 0 0,4 1-1 0,5 4 0-2,11-3-1 2,12 11-4 0,5 3-6 1,2-2-2-3,0 2-9 2,0-5-7-1,21 0-8 1,26 7-12-1,-13 0-61 1,-11 0-168-1</inkml:trace>
    </iact:actionData>
  </iact:action>
  <iact:action type="add" startTime="22497">
    <iact:property name="dataType"/>
    <iact:actionData xml:id="d5">
      <inkml:trace xmlns:inkml="http://www.w3.org/2003/InkML" xml:id="stk5" contextRef="#ctx0" brushRef="#br1">8131 18092 412 0,'0'0'172'9,"0"0"-87"-2,0 0-29-1,0 0 2 2,0 0-16 1,0 0-27-2,0 0 11 0,-1009 9-15 0,800-9 0 1,14 0-2 0,38 0-5 1,40 0 4-3,37 0 1 2,39 0 0 0,34 0 6-1,7 0 19 0,57 0 51 0,66 0 0 2,62 0-74-4,49 0-10 4,14 0 8-1,-15 0 5-1,-27 0-6-1,-47-6 17 2,-36 6-10 0,-31 0-1 0,-42 0-14-2,-21-3 0 2,-18 3-2 0,-11-8-22 0,-19-6-54-2,-52-12-46 2,14 12 47 0,1 4-221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03:44.896"/>
    </inkml:context>
    <inkml:brush xml:id="br0">
      <inkml:brushProperty name="width" value="0.05292" units="cm"/>
      <inkml:brushProperty name="height" value="0.05292" units="cm"/>
    </inkml:brush>
  </inkml:definitions>
  <iact:action type="add" startTime="27812">
    <iact:property name="dataType"/>
    <iact:actionData xml:id="d0">
      <inkml:trace xmlns:inkml="http://www.w3.org/2003/InkML" xml:id="stk0" contextRef="#ctx0" brushRef="#br0">9521 5505 701 0,'0'0'191'4,"0"0"-70"4,0 0 17 1,0 0-42-2,0 0-34-1,0 0-13 2,501-69-19 0,-369 69-6 0,18 0-6-2,-1 0-6 2,5 21 2 0,-7 10-5 0,6 2-4-2,-8-2-1 4,-2-2-1-2,-9-7-3 0,-33-7 1-1,-21-10 0 0,-40-5-1 2,-32 0 0-2,-8 0-3-3,-12-11-7 4,-75-2 1 1,-39 0 3-1,-39 13 3-2,-28 0-2 2,-16 0 1 0,-1 13-7 0,16 6 5-2,24-3-8 1,28-2-4 1,26 1-6 0,29-8-2 0,22-1 7-2,16-6-5 2,28 0 15 1,21 0 6-3,0 0 3 2,21-2 0 0,55-26 3 0,24 2 1-2,28 1 2 2,30 3 3-1,23 4 4 2,16 10 4-3,3 6 3 1,-7 2-2 2,-12 0 5-2,-11 0 0-1,-14 0 2 3,-12 0-9-2,-6-3 1 1,-18-4-11-1,-17 5-4 1,-22-7 3 0,-22 3-4 0,-18 5 0-2,-25-5 0 1,-15 6-1 2,-1 0 0-2,-27 0-7 0,-60 0 3 0,-41 0 4 2,-48 10 0-1,-26-1-1-2,-37-9 2 2,0 0-3 0,11 0 3 0,21 0-2-3,30-9 2 3,29 1 0 0,35 3-1 1,29 5-1-4,28 0-6 3,22 0-7 2,14 0-11-2,16 0-15-1,4 0-18-1,0 0-28 2,0 0-55-1,4 0-228-1</inkml:trace>
    </iact:actionData>
  </iact:action>
  <iact:action type="add" startTime="30511">
    <iact:property name="dataType"/>
    <iact:actionData xml:id="d1">
      <inkml:trace xmlns:inkml="http://www.w3.org/2003/InkML" xml:id="stk1" contextRef="#ctx0" brushRef="#br0">15012 5187 469 0,'0'0'156'5,"0"0"-15"3,0 0-27 0,0 0-31-2,0 0-35 2,0 0-4 1,0 0 5-2,478-25-18 3,-459 25 3-6,-19 0-2 4,0 0-15 0,-54 0-17 0,-33 0-1-2,-33 0 0 2,-3-17-2 0,1 0-18 0,6 0-13-1,22 7-9 1,24 3 6 1,25 6 16-3,16 1 18 1,26 0 3 0,3 0 5 2,0 0 15-1,40 0-2-2,23 0-11 1,24 0 0 2,5 0 0-2,0 0 10-1,-5 15 8 2,-10 12 9 1,-17-3-2-2,-18-1-5-1,-19-3-5 2,-23-6-7 0,0 2-5 1,-38-5-10-2,-33-7-2 0,-17-4 0 1,4 0 2-1,3 0 0 0,12 0 0 1,14 0-4 0,22 0-1-3,21 0 0 3,12 0 4 0,0 0 1 0,12 0 0 0,45 0-1-1,15 0 1 0,0 0 1 2,14 0 0-4,-11 10-1 4,-7 6 1-1,-20-6 2 0,-23-2 0 0,-18 1-2-2,-7 2-1 2,-32 0-5 1,-47 0 0-1,-10-6 4-3,-8-5-1 4,1 0-17-1,15 0 1-3,20 0 9 4,22 0 8-2,22 0 1 2,17 0 1-1,0 0 2-4,0 0 15 4,51-5 4 0,11 0-19 0,7-1-2-2,7 6 1 3,-12 0-2-1,-8 0-3-2,-15 0-33 2,-38 0-98-1,-3 0-238 2</inkml:trace>
    </iact:actionData>
  </iact:action>
  <iact:action type="add" startTime="31643">
    <iact:property name="dataType"/>
    <iact:actionData xml:id="d2">
      <inkml:trace xmlns:inkml="http://www.w3.org/2003/InkML" xml:id="stk2" contextRef="#ctx0" brushRef="#br0">19227 5142 410 0,'0'0'174'7,"0"0"-20"-1,0 0-38 2,0 0-24 1,0 0-36-4,0 0-28 4,0 0-13-2,191-17-14 1,-267 17 1 0,-13 13-2-2,-20 11-3 2,2 4-12 0,-6 3-20 0,20-1-21-2,14 0-2 2,22-11 18 0,25 1 29 0,28-12 11-2,4-8 36 2,32 0 22 1,36 0-19-2,29 0 23-1,7-15 2 2,17 5-8 0,-8 4-7 1,-26 6-10-2,-15 0-5 0,-31 0-10 2,-33 0-7-2,-8 0-17-2,-40 3-5 3,-40 10-9 1,-17-1 4-1,-2 0-23-3,-1-7-11 4,16 3 7-1,22 0 2-1,24-4 25 0,28 1 10 0,10-5 5 1,10 0 32 1,48 0-10-3,26 0-20 2,15-22 13 0,2-1-4 0,-4 4-4-2,-14 7-2 1,-26 7 5 2,-30 2-5-3,-21 3-4 1,-6 0-6 1,-33 0-16 0,-30 0 2-1,-15 0 0 0,-2 0-17 2,6 3 16-1,15-3 9 0,24 0 6-3,16 0 0 3,19 0 2 1,0 0 10-3,13 0 29 1,44 0-12 1,21 0-13 0,15 0 10 0,-6 5 2-1,-6 9-9 0,-4-2-11 2,-31-1-8-1,-12-1-4-2,-18-3-46 1,-16 2-88 1,0-9-111-2,0 4-629 2</inkml:trace>
    </iact:actionData>
  </iact:action>
  <iact:action type="add" startTime="32669">
    <iact:property name="dataType"/>
    <iact:actionData xml:id="d3">
      <inkml:trace xmlns:inkml="http://www.w3.org/2003/InkML" xml:id="stk3" contextRef="#ctx0" brushRef="#br0">23306 5176 524 0,'0'0'239'7,"0"0"-93"1,0 0-45 0,0 0-57 0,0 0-12-2,0 0-10 2,0 0-8 0,554-62-7-2,-541 62-5 2,-6 0-2 0,-7 0 0 0,-7 0-22 0,-38 9-33-2,-35 10 36 2,-16-2-1 0,-21-2 1 0,0-4 11-2,6-6-5 4,10 0-5-2,15-5-14-2,34 4-5 2,20-4 13 0,25 0-1-1,7 0 25-2,51 0 18 5,39 0 6-3,30 0 31 1,18-4 5 0,8-1-5-2,-1 2-10 2,-9 3-5-1,-34 0-10 0,-25 0-11 0,-41 0-5 1,-29 0-8 0,-7 0-6 1,-23 12-5-3,-41 5-13 3,-37 5 9-1,-28-3-13 0,0-3 2-2,-12-3 0 2,9-8 2 0,25-2 0-1,26 0-1-1,40-3-1 2,22 0 9 0,19 0 11-2,19 0 3 1,46 0 20 2,34-3-6 0,2-3 25-4,12 4-4 2,-18 2 4 2,-24 0-13-1,-28 0 6-1,-27 0-9-1,-16 8-19 3,0 9-7-2,-43 0-18-1,-18-3-12 2,-16-2-13 0,0-11-12 1,-6 2-1-3,10 1-7 1,52-4-58 1,17 0-236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21">
    <iact:property name="dataType"/>
    <iact:actionData xml:id="d0">
      <inkml:trace xmlns:inkml="http://www.w3.org/2003/InkML" xml:id="stk0" contextRef="#ctx0" brushRef="#br0">10557 14667 321 0,'0'0'340'4,"0"0"-189"4,0 0-77 1,0 0-41-2,0 0-7 0,0 0-12 0,-406 61-8 1,269-55 1-2,-4 2-5 2,18 1-1 0,16 6 0 0,30-6-1-2,32 4 0 2,26-3 1 0,19 7 0 0,39 3 56-2,66-1 37 3,42 1-71 1,30-5-11-3,18-7 7-2,-4-8 4 5,-4 0-5-3,-23 0 30 2,-44 0-13-5,-37 0-8 5,-43 0 18-1,-35 2-21 0,-5 2-20-4,-57-4-4 4,-58 0-10 1,-54 0 10-1,-28-4 1-3,8-21-1 4,5 1 0-1,26 4 1 0,41 12-2-2,41 1-1 1,39 5 2 1,37-4 0 1,40 1 2-4,70 5 16 5,47 0-17-3,31 0 10 1,17-4-8-2,-4-1 6 1,-21 2 15 2,-49 3 7-1,-52 0 8-1,-42 0-6 0,-37 0-13 0,-16 0-20 2,-77 0-26-2,-48 17 26 0,-40-6 1 0,-7-2 0 2,1-6 1-3,23 2-1 1,32 7-1 2,33 1 1-1,46-1 0-2,35-7 4 2,18-2-4 0,41 1 16 1,56-4 5-4,28 7-22 2,24 1-1 2,-4 1-3-1,-25 4 3-2,-21 4-2 3,-38 0-3-2,-25 4-30 1,-32-2-53-3,-4-12-85 4,-23 0-95-2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36:43.79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43">
    <iact:property name="dataType"/>
    <iact:actionData xml:id="d0">
      <inkml:trace xmlns:inkml="http://www.w3.org/2003/InkML" xml:id="stk0" contextRef="#ctx0" brushRef="#br0">5613 8102 139 0,'0'0'427'8,"0"0"-249"-1,0 0-70 2,0 0-5-3,0 0-43 2,0 0 16-1,0 0 21 1,0-10 4-2,7 10-17 3,19 0-6-2,2 4 3 2,15 4-17-3,14 3-12 2,12-2-3 0,26-4-13-1,5-1 0-1,14-1-8 4,14-3-7-3,5 0 1 1,-2 0-8-2,9-7 5 2,-2-3-10 0,3-1 5 0,-5 5 3 0,-9 6-2-2,4 0-5 2,-20 0-2 1,8 0 1-3,-1 0-3 1,-1 0 3 1,-13 0-5 1,-8 0 1-4,-12-6 0 3,-14-1-2 0,-6-1 1 0,-8 6-3-1,-5-1 2 0,-11 3-1 2,-15-2 1-2,-6 2-3-1,-6 0 3 4,-10-3 0-5,-3 3-1 4,0 0 0-3,0 0-2 2,0 0 0 0,-3 0 1 0,-33 0-1-2,-12 3 2 4,-16 7 1-3,-5 4-2 2,-11-1 2-5,-12 0-3 4,-8-1 1 0,-10-7 3 0,-7 0-4-2,-11-5 0 1,-15 0 2 2,-14 0-2 0,-8-10 0-4,1-5 0 3,15 5-2 0,8 3-1 1,9 7 1-4,3 0-1 3,18 0 3 0,5 0-2-1,22 0 1 1,7 0-3 0,16 0 0 0,15 0-4-1,8 0 3-1,12-6-2 2,13 0 3-1,9 5-2 1,4 1 2-2,0 0 3 2,0-2 1 0,27-3 2 0,53 0-2-1,50 2 2 0,34 1-2 1,30-5 1 0,17 5 2-2,10 0-3 2,-6 2 7 0,-15 0-7 0,-16 0-2-2,-19 0 2 3,-15 0 0-2,-19 0 0 2,-17 0 4-4,-28 0 1 4,-12 0 2-2,-30 0 1 2,-21 0 2-4,-10 0 0 3,-13 0-5 0,-13 11-5 0,-67 13-3-1,-47-1 3 1,-49-3 0-1,-34-6 1 2,-23-3 4-3,-12 0-1 2,4-3 0 0,6 10-4-1,24-4-3 0,14 3 0 2,23-4 2-2,20-1-1 1,31 0 1-2,39-7 0 2,27-5-1 0,27 0-1 1,17 0-4-3,13 0-1 1,0 0-3 1,43-15 11 0,57-12 2-1,58 4 0 1,45 2-1-1,32 4 0 2,22 16 3-4,-5 1-2 3,-12 0 2 0,-25 0-4 0,-27 0-1-2,-22 8-2 3,-21-3 3-2,-18 2 1 2,-24-7 2-4,-33 0 0 3,-27 0 2 0,-25 0-1 0,-14 0-4-2,-4 0-3 3,-64 0-11-2,-69-12 12 1,-69-13 2-1,-59 8 6 1,-43 3-1-1,-5 9 4 1,-5 5-9-1,32 0-6 1,46 0 5-1,51 14-1 2,45 2 2-4,46-5 0 3,48-5 0 0,26-6 0 1,20 0 0-4,0 0 0 3,46-21 1 0,55-16 4 0,53 0 0-2,42 12-3 3,8 6-1-2,-10 9-2 1,-23 7 1-1,-49 3-3 0,-22 0-19 1,-27 0-42 1,-34-11-50-3,-28-19-72 3,-11 13-90-1,-18-10-354-2</inkml:trace>
    </iact:actionData>
  </iact:action>
  <iact:action type="add" startTime="4282">
    <iact:property name="dataType"/>
    <iact:actionData xml:id="d1">
      <inkml:trace xmlns:inkml="http://www.w3.org/2003/InkML" xml:id="stk1" contextRef="#ctx0" brushRef="#br0">7396 6307 729 0,'0'0'163'7,"0"0"-81"1,0 0-23-2,0 0 3 2,0 0 35-1,0 0-22 2,0 0-9-3,-512 145-27 1,382-70-2 1,12 11 0 0,18 3-3-2,26 9-4 3,28 3 1-1,26 1-1 0,20-10-4-2,23-8-5 2,61-10-1 0,49-15-3 1,46-20 5-4,31-19-1 4,17-20-4-2,5-26-11 2,-21-55 3-4,-27-25-5 3,-38-22 5 0,-49-5-2 1,-56-8-3-3,-41-6-4 1,-32-5-3 1,-59 10 2 0,-24 15-1-2,-11 31-2 2,4 30-23 0,9 31-65-1,10 35-78 0,70 0-60 2,18 35-211-2</inkml:trace>
    </iact:actionData>
  </iact:action>
  <iact:action type="add" startTime="4809">
    <iact:property name="dataType"/>
    <iact:actionData xml:id="d2">
      <inkml:trace xmlns:inkml="http://www.w3.org/2003/InkML" xml:id="stk2" contextRef="#ctx0" brushRef="#br0">7336 6488 388 0,'0'0'357'4,"0"0"-137"4,0 0-71 0,0 0-46-1,0 0-20 0,0 0-16 0,21 169-15 2,-34-107-3-1,4-12-9-2,-3-10-4 1,12-4-17 2,0-4-8-2,0-8-7 0,0 6-4 0,0-12-2 2,16-4-18-4,-8-8-19 4,2-6-20-2,-4 0-20 2,-6-23-76-1,0 1-45-2,0 5-749 1</inkml:trace>
    </iact:actionData>
  </iact:action>
  <iact:action type="add" startTime="6719">
    <iact:property name="dataType"/>
    <iact:actionData xml:id="d3">
      <inkml:trace xmlns:inkml="http://www.w3.org/2003/InkML" xml:id="stk3" contextRef="#ctx0" brushRef="#br1">5915 10954 721 0,'0'0'247'7,"0"0"-95"-1,0 0-43 2,0 0-31 0,0 0-25 1,0 0-14-3,0 0 7 1,84 14 14 2,-12-2-2-3,35 4-13 2,27 1 5 0,27 0-4 0,26-9-11 1,24-8-8-5,12 0-3 5,2-21-8 0,-16-20-8-4,-32 2 4 4,-14 1-3-2,-32 8 9 1,-27 6-4 1,-40 9 3-4,-23 3-1 3,-25 11 1 1,-16-3-7-4,0 4-10 3,-57 0-5 1,-63 0 5-2,-59 20 3-1,-64 9 1 4,-43 4 6-4,-14-2-4 2,-8 0-6 0,21-7-1-2,46 0-2 2,37-4 2 1,46-9-1-4,47-2-3 4,37-7-1-1,35-2 2 0,22 0-5-4,17 0 0 6,0 0-5-3,32-15 14 1,36 4 4 0,42 7 1-1,35 4-3 0,39 0-1 1,21 0 1-2,26 0 0 3,16 0 2-2,-6 0-2 2,-8 0-2-3,-21 8-1 1,-25 3 1 1,-27 0 0 0,-25-6 4-2,-22 1-1 2,-29-6 0 0,-34 0 0 0,-24 0-1-2,-26 0-2 2,-13 0-9 0,-87-6-2 1,-64-8 11-3,-54 3 5 2,-53 5 4 0,-23 6-4-1,-3 0 1 0,27 0-6 0,50 4-5 2,43 18 4-2,57-5 0-1,43-9 0 2,36-5 0 0,41-3 0 0,0 0 1-2,82-8 1 3,57-17 7-2,52-4-6 1,40-3-1-2,38 2 3 3,-4-4 0-2,-20 7-4 2,-27 10-4-3,-53 6 4 1,-45 5 2 1,-37 4 1 0,-42-2 1-2,-24 4-3 2,-17-3-1 0,0 3-13 1,0 0-9-4,-38 0-21 3,-23 0-16 0,-18 15-43 0,-4 23-50-2,43-15-101 2,-1 2-335 0</inkml:trace>
    </iact:actionData>
  </iact:action>
  <iact:action type="add" startTime="7809">
    <iact:property name="dataType"/>
    <iact:actionData xml:id="d4">
      <inkml:trace xmlns:inkml="http://www.w3.org/2003/InkML" xml:id="stk4" contextRef="#ctx0" brushRef="#br1">7587 11753 399 0,'0'0'189'3,"0"0"-21"6,0 0-56-1,0 0-29-2,0 0-4 3,0 0 2-3,0 0-22 3,-716-74-2-4,583 135-2 4,11 21 0-2,6 20-10 1,19 13-5 1,16 14-1-4,34 3 0 4,23 0 4-1,24-2-2 0,1-6-8-1,79-15 0 1,45-14-4 0,49-16-10 1,52-15 1-3,23-21-5 2,8-29-7-1,-23-14-2-2,-36-42-4 6,-51-42 14-4,-42-27-8 2,-46-22-6-2,-49-15-2 0,-10-5-2-1,-56 0-1 2,-28 21 2-2,-10 29-2 4,-7 30-17-3,-3 28-38 1,1 30-72-2,66 15-64 1,3 18-127 1</inkml:trace>
    </iact:actionData>
  </iact:action>
  <iact:action type="add" startTime="8476">
    <iact:property name="dataType"/>
    <iact:actionData xml:id="d5">
      <inkml:trace xmlns:inkml="http://www.w3.org/2003/InkML" xml:id="stk5" contextRef="#ctx0" brushRef="#br1">6884 12079 273 0,'0'0'436'4,"0"0"-234"5,0 0-70-3,0 0-31 2,0 0-28 0,0 0-6 0,0 0-5-2,479 120-8 2,-426-70-6-1,-9 9-10 2,-17 1-5-4,-27 4 5 4,0-3-12-1,-40-4-20-1,-47-18-3-1,-29-16-3 3,-16-23-1 0,3 0-6-2,24-20-18-1,29-15-18 2,35 1-2 0,38 2 20 0,3 10 15-1,67 2 10 0,33 10 4 2,30 10 3-2,14 0 4 2,4 13 6-4,-15 23-5 3,-20-1-5 0,-29 0-7-2,-20-6 0 2,-31-10-5 1,-21 1-33-2,-12-17-129-1,-5 0-146 3</inkml:trace>
    </iact:actionData>
  </iact:action>
  <iact:action type="add" startTime="16321">
    <iact:property name="dataType"/>
    <iact:actionData xml:id="d6">
      <inkml:trace xmlns:inkml="http://www.w3.org/2003/InkML" xml:id="stk6" contextRef="#ctx0" brushRef="#br0">9850 7220 179 0,'0'0'146'8,"0"0"-59"0,0 0 20 0,0 0-22-3,0 0-16 3,0 0-24 0,0 0 13 1,59-15 13-3,-59 15 5 2,0 0 7 0,0 0-1 0,-13 30-21-2,-33 24-17 2,-31 11-1 0,-7 11-7 0,-19 6-10-2,-11-1-6 3,2 3-8 1,-14-11-5-4,3-8-6 2,2-11-1-1,13-15 0 0,12-12-3-1,15-6 2 4,21-11 1-3,20-1 0 1,20-9 0-1,6 0-1-1,12 0 2 1,2 0 0 1,0-2 12 0,13-36 6-2,26-12-7 2,9-8-5 0,11-10-1 0,-1 1-2-2,-1-5 2 3,-7 8-2-2,0 5-4 2,-14 3 3-4,-9 11-2 3,-11 8 1-1,-7 12-2 4,-9 10 0-7,0 2-1 4,0 11-1 0,0 2-3 0,-9 0-7-2,-23 0 10 2,-8 30 2 1,-1 15 5-2,1 11 1-1,1 0 6 1,2 9-2 2,13-2 4 0,-4 2 0-3,-1-3-1 1,6-1 0 2,3-4-3-1,4-8-3-2,7-6-3 2,6-13 3-1,0-9-3 2,3-11 3-4,0-4-1 3,0-2 13 0,23-4 19 0,25 5-17-1,13-5-5 0,19 5-4 1,0 4 13-1,14-1 8 1,-7 5 2 0,5-1-14-1,-15-2-4 2,-9-7-9-4,-12 1-1 3,-16-2-1 1,-12-2-6-2,-12 4 4-1,-12-4-2 1,-4 0-1 1,0 2 1 1,0-2-4-3,0 0 0 3,0 0 1-1,0 0-5 0,-30 4-1-3,-27-4-3 3,-17 0 10-1,-6 0 0 2,-4 0 1-2,-4 0-1 0,-5-16 0 1,13 3 0 0,1-1-1-2,13 3 0 2,10 5-2 1,12 0 3-4,8 6 0 3,11 0-1 0,7 0 0 0,5 0-1-2,5 0 0 2,8 0-8 0,0 0-5 0,0 0-1 0,0-19 2-2,0-9-4 2,0-2 11 1,8-7 7-2,8 0-1 0,-3-7 1 1,-2-10-4 0,8-11-8-1,-3-9-4-1,-2-2-2 2,0 15 6 1,0 13 5-1,-11 18 1-3,9 18 4 3,-8 5 2 1,-4 7 1-2,0 0 1-1,0 10-2 2,0 32-3 1,0 17-19-2,0 3 2 1,-3-3 16-2,-13 0 0 3,2-11 1-2,8-7-8-1,-2-3-1 4,3-12-15-3,5-5-37 0,0-12-64-1,0-9-96 3,0 0-236-1</inkml:trace>
    </iact:actionData>
  </iact:action>
  <iact:action type="add" startTime="17486">
    <iact:property name="dataType"/>
    <iact:actionData xml:id="d7">
      <inkml:trace xmlns:inkml="http://www.w3.org/2003/InkML" xml:id="stk7" contextRef="#ctx0" brushRef="#br0">8745 7899 483 0,'0'0'431'6,"0"0"-251"1,0 0-41 1,0 0-8 0,0 0-51-3,0 0-26 4,419-185-9 0,-298 131-21-2,9-10-2-1,8-6-10 2,-9 0 4 0,-18 4 2 0,-22 14-2-2,-18 9 8 1,-13 10 2 2,-15 6-3-1,-9 12-11-2,-15 0-5 1,-15 10-6 2,0 5-2-1,-4 0-3-2,-32 0-1 2,-47 33-17 0,-34 21 13-3,-9 13 8 4,-1-1 1 0,7-2-5 0,17-6-44-1,12-7-51-2,71-42-63 2,0 2-141-1</inkml:trace>
    </iact:actionData>
  </iact:action>
  <iact:action type="add" startTime="19732">
    <iact:property name="dataType"/>
    <iact:actionData xml:id="d8">
      <inkml:trace xmlns:inkml="http://www.w3.org/2003/InkML" xml:id="stk8" contextRef="#ctx0" brushRef="#br1">10078 9897 587 0,'0'0'218'9,"0"0"-83"-1,0 0-24 0,0 0-5-3,0 0-38 3,0 0-20 1,-369 341-5-1,253-269-7-2,8-1-12 2,-2-1-6-1,15 0-2 3,5 0-4-6,-1-2-2 5,3-8-2-2,15-11-4 1,4-9-1-1,9-6-1 1,21-12 1-1,19-7-1 1,8-8 3-2,3-3-2 3,9-4 2-2,0 0 3 2,12-15 1-4,36-30 1 3,29-11-3 1,20-14 0-1,10-16-5-2,24-13 1 2,-1-6 1 2,8 1-3-3,-14 9 0-1,-11 9 1 2,-17 12-2-1,-15 3 2 2,-11 10-2-4,-12 7 5 4,-2 3 2-2,-8 10-1 1,-12 7 5-2,1 6-2 3,-20 13 0-2,-7 5-7 1,-4 5 2-1,-3 5 2 0,-3 0 3 1,0 0 2 1,-9 38-2-3,-31 25 2 2,-20 6-8-1,-21 12 0 1,-10 4-2-1,-18 3 1 1,-13 1-1-1,-5 1 3 1,-5-4-4-1,10-5-1 0,19-4 0 1,6-9-2 1,16-6 3-4,14-8-1 3,14-16 0 1,16-7-1 0,26-16 0-5,-2-7 0 4,10-5-2 0,0-3-11 0,-7 2-7-2,7 2-3 2,3-4-11 0,-5 1 2 0,3 3 0-2,-3 2-10 2,-3-4-1 0,3 1 4 0,-8 2 26-1,3 4 9 0,-3 0 6 1,9 2 0 0,-11 4-1-2,6-7 2 2,-2 1 0-1,6-8 0 2,3-1-1-3,2 0-2 2,-2 0 2 1,2-10-1-1,0-26 0-3,0-10 1 3,0-5 2 1,0-4 0-2,2-8 2 0,5-2 2 0,-4-5-5 1,2 4 0 0,3 1 1-2,-8 11 0 2,3 14-2 0,-2 18 1 1,-1 14-1-4,0 8 0 4,0 0 2-2,0 13 16 1,0 41 8-1,0 19-4 0,0 6-14 2,-4 5-1-1,-12-11 5-3,-5-3-7 4,4-5 3-2,-6-7-4 1,6-1-2-1,3-6 0 0,4-9 4 0,6-9 1 3,4-16 8-5,0-10 6 3,0-7 1 0,38 0-4 0,30 0 13-2,25-29-23 3,17-10 8-2,25-6 5 1,8 2 1-2,1 4-2 2,-14 9 2 1,-33 13 3-1,-37 8-1-3,-33 6-8 4,-23 3-2-2,-1 0-7 1,-3 0-7-1,0 3-1 0,-34 28-13 3,-42 6-34-3,-22-4-18-2,-26 1-28 3,0-4-33 0,74-18-78 0,11-2-180-1</inkml:trace>
    </iact:actionData>
  </iact:action>
  <iact:action type="add" startTime="31935">
    <iact:property name="dataType"/>
    <iact:actionData xml:id="d9">
      <inkml:trace xmlns:inkml="http://www.w3.org/2003/InkML" xml:id="stk9" contextRef="#ctx0" brushRef="#br0">23631 7565 441 0,'1'0'121'7,"-1"0"-11"2,0 0-39-1,3 0-38-2,-3 0 13 2,7 0 33 0,3 0-21 0,-7 0-14-3,13 0 12 3,-11 0-13 1,11 0 8-1,-9 0-2-3,9 5 4 4,-3 1-2-1,-6 1-14 0,10-3-10-2,-1 2-4 1,-4-1-8 2,8 1-1-1,-1 0 0-3,12-3 4 3,-8 3-1 0,3-5-1 0,4 2 1-2,-4-3-3 3,9 4 0-1,-9-1-2 1,12-1 1-3,-2-2-1 2,8 0 2 0,-4 0-5 0,7 0-1-1,-4 0 3 0,8 0-4 1,-12 0 10 1,9 0-1-2,1 0 4-2,-8 3-5 5,2 6-3-3,-4-1 0-1,-1-2-5 2,3 0-4 1,-2-1-2-2,6 1 2-1,-2-4-2 3,6 1 1-1,-1-3 2-1,2 4 2-1,3-4-1 4,4 0-5-3,-9 0 2 1,5 0-1-2,4-4 0 2,-9-12 0-1,1-4-1 1,-3 3 1-2,-8-3 0 4,-8 6 1-3,4-1-1 1,-11 7-1-3,-3 1 0 3,-1 0-1 0,-4-1 2-1,0-1-1-1,-4 4 1 3,2-3-1-2,-9 4 0 1,-1 3 0-2,7-3 1 2,-7 4 0 1,1-3-1-2,2 1 0-1,7-2 1 2,-6 2 0 0,6-3-1 0,5 1 0-1,-12 2-2 0,-2-2 1 1,5 4 0 0,-9 0 1-2,0 0 1 2,0 0-1 0,0 0 0 0,0 0-5-2,-12 0-3 2,-17 0 6 1,-26 17 2-2,-6 4 0 0,-20-4 0 0,-12-4 0 2,3-2 2-2,-7-5-1-1,12 3 0 1,-7-7 0 1,8 4 1 1,0-6 2-2,-6 0-2 1,11 0 3 0,0 0-1-1,10 0-1-1,-2-3 0 2,4-9 0 1,3 0-1-1,0-1-1-3,4-1-1 4,0 4 2-2,-1 2-1 1,5-1 0-2,-4 5-1 2,4 2 4 0,-1 2-2 0,5 0-1-2,0 0 0 3,8 0-1-1,4 0 0-1,2 0 0 0,11-2-1 1,-2-1 1-1,5-3 0 1,8-4-1-2,5-1 1 2,-5-3-3 0,0-2 2 0,9 2 1-3,-6 4-3 4,8 6 2 0,1-2 1-2,-8-1-1 0,9 6-1-1,3-1 2 3,0-2-2-1,0 4 0-1,0 0 0 0,0 0 2 1,0 0 1 0,0 0-1-2,0 0 2 1,0 0-1 3,0 0 0-3,15 0 1-1,17 11-1 2,29 15-1 0,11-1 0 0,9-1 0-2,6 0 3 5,6-8-2-6,-4 4-1 4,-1-3 5-3,-20 7-2 1,5-3 1 1,-15 2 5 0,-2-1-1-1,1-2 5 0,1-1-4 1,1-5-1 2,6-2 0-5,6-4-4 2,-10-2-3 1,7-1 1 1,2-5 1-4,-6 0-2 4,-5 0 2-1,-1 0 2 0,-1 0-1-2,-4 0 1 2,8-11 3-1,7-2-6 2,-7-2 2-4,0-2-4 3,-15 4 0 0,-2 1 1 0,-9 0 0-1,-16 4-1 0,-2 3 0 2,-10 1 1-1,-4 0 0-3,7 0 0 3,-10 2-1 1,3 2 0-2,-3-3 0-1,0 3-2 2,3 0 0 0,-3 0 2 0,0-3-2-3,0 3-3 4,-19 0 3 0,-32 0 2-2,-18 0 2-1,-8-3-1 2,-4 1 0 0,-2-2 3 0,-2 2-4-2,2 2 3 2,-14 0-3 0,4 0 4-2,-11 0-3 3,-1 0 0-2,8 0 0 2,-3 0-1-2,13 0 0-1,-3 0 0 3,9 0 0-2,15 0 0 1,-8 0-1-1,13 0 0 0,1 0 1 1,14 0-1 0,8 0 1-2,2 0-1 2,13-11 0 0,0-4 0 0,5 1 0-1,2 0 0 1,5-2 0 0,-2 4 0-1,5 2-1 0,-3 1 2 0,4 5 0 2,-8-3-2-2,9 5 2-1,-4-3-2 2,7 2 0 1,-1 3 1-2,4 0 0-1,0 0 0 2,0 0 1 1,0 0 1-2,0 0-1-1,0 0 3 1,0 0 0 2,27 10-2-1,27 20 2-2,16 7-1 2,17-1 1 0,0 0-3 0,17-5 2-1,9-5-2 1,-11-4 2 0,18-5 2-2,-13 0-1 1,2-5 0 1,-9-4 3 0,-15-5-5 0,-2-3-1-1,-5 0 2 0,-1 0 0 1,-6 0 2 0,2-3 0-1,-5-12 3 0,1 2-6 2,-18 1 3-2,-3 5-3 0,-19-1 1 1,-9 1 0 0,-4 1 2-1,-10 2-2-1,7 0 0 3,-12 1-1-1,2 1 1 0,2 2-2-3,0 0 2 3,-5-4-2 0,0 2 0 1,0 2 2-5,0 0-1 4,0 0-2 2,-30 0 1-3,-29 0 0 0,-20 0 0 0,-19-3 0 1,-11-3 1 0,-8 4 2-1,-10-2-1 1,-10 4 1 1,1-5 1-2,7 3 0-1,0-1-4 3,21-4-1-1,7 5-3 0,8 2 3-1,22-3 0 0,-1 3 0 1,11 0 0 0,17 0 0-3,14 0 0 4,15 0 0 0,7 0-2-3,8 0 0-2,0 0 1 5,0-2-3-1,0-8-1-1,13-3 1 1,14-1 5 0,14 4 1-1,14 0 0 1,3 7-1-1,3-1-2 0,1 4-4 2,-4 0-10-2,1 0-15-1,-15 32-36 2,-6 10-82 1,-38-22-90-2,0 4-156 0</inkml:trace>
    </iact:actionData>
  </iact:action>
  <iact:action type="add" startTime="35687">
    <iact:property name="dataType"/>
    <iact:actionData xml:id="d10">
      <inkml:trace xmlns:inkml="http://www.w3.org/2003/InkML" xml:id="stk10" contextRef="#ctx0" brushRef="#br0">26749 7003 457 0,'0'0'252'7,"0"0"-94"-1,0 0-59 3,0 0-37-1,0 0 34 0,0 0-35-3,-129-3-17 4,60 23-9-1,-3 5-3 0,-5 7-5-3,-3 3-6 4,14 11-2-1,-4 6-7 0,14 13 2-2,6 5 1 2,8 9-2 0,18 3-2 0,-1-3-1-1,18-4 5 1,7-10-2 1,0-3 0-2,19-2-1 0,28 1 1 0,26-4 1 1,4-12 4 0,11-4-12-2,5-16 0 3,-5-10-1-2,-4-15-1 1,2 0 0-2,-15-24 1 2,4-23-4 1,-6-17 0-1,-11-7 4-1,-6-2-2-1,-16-8 2 3,-11-3 1-2,-18-4-2-1,-7-4 0 2,0 4-3 1,-7 6 0-2,-34 12-1 2,0 12 0-4,-11 7-1 5,-4 10 1-4,-10 1 0 1,-2 9 1 0,-7 3 0 1,11 6 0 1,0 1 0-3,4 8-1 2,0 1-1-1,4 9 1 1,2 3 1-2,9 0 0 2,-7 8 0 0,4 33 3 1,-4 16 1-4,7 15-1 4,1 9-1-1,5 1 1 0,12-2-4-3,-2 5 1 3,11-7 0 1,8 7 1-2,10-3 0-1,0-7-1 2,0 2 4 0,16-13 2 1,32-5 4-4,11-10 5 4,23-14 8-2,10-6-7 2,10-12 4-3,-2-15-5 1,-10-2-6 1,-9 0 3 0,-20-6-11-1,-9-16-2 0,-22-8-2 2,-8-12-5-1,-3-1-7-1,-6-5-32-1,-13-3-46 2,0 4-38 0,0 2-60-2,-3 33-64 2,-17 7-558 1</inkml:trace>
    </iact:actionData>
  </iact:action>
  <iact:action type="add" startTime="36648">
    <iact:property name="dataType"/>
    <iact:actionData xml:id="d11">
      <inkml:trace xmlns:inkml="http://www.w3.org/2003/InkML" xml:id="stk11" contextRef="#ctx0" brushRef="#br0">26544 7188 566 0,'0'0'301'6,"0"0"-134"0,0 0-37 2,0 0-65 2,0 0-18-3,0 0 13-1,0 0-7 1,-17 197-15 2,7-143-3-1,-5-4-9-2,12-8 3 2,0-10-9 0,3-12-3 0,0-16-5-2,0-4-2 2,0 0-10 0,0 0-3-1,0 0-3 0,0-14-1 1,0-33 7 0,6-19 7-1,-1-11-6 0,5-2 0 1,-7 6 0 1,-3 25 0-2,0 19 3-1,0 21-4 2,0 8-1 1,0 0 1-2,0 0 0-1,0 30 14 2,-18 10 0 0,4 6-1 0,5 1-6-2,-3 7 5 2,5 3-2 0,-3 14 0 0,10 3-8-2,0-7-1 1,0-14-1 2,0-22 0 0,0-16 0-4,0-15-4 3,10-3-15 0,0-48-6 0,3-24 25-1,3-19 0 0,-13 6-1 2,-1 6 0-2,-2 19-3-1,0 28-25 2,0 20-57 0,0 15-79 0,0 0-112-2</inkml:trace>
    </iact:actionData>
  </iact:action>
  <iact:action type="add" startTime="39021">
    <iact:property name="dataType"/>
    <iact:actionData xml:id="d12">
      <inkml:trace xmlns:inkml="http://www.w3.org/2003/InkML" xml:id="stk12" contextRef="#ctx0" brushRef="#br1">22517 11269 19 0,'0'0'490'6,"0"0"-326"1,0 0-50 2,0 0-37-1,0 0-5-2,0 0 4 2,0 0 25-1,-7 10-17-1,25 0 12 3,12 3-36-2,16 4 2 2,8 7-7-1,16-6-4-3,1 2-9 4,10 4-5-1,9-9-10 0,8-3-7-2,4-7-5 2,2-5 0 0,-1 0 4 0,-2 3 0-2,8-1 1 2,-17 1 1 0,5 1-4-2,-13-4-2 3,-5 0-4-2,-8 0-4 1,-8 0-5 0,-2 0 1-2,-14 0 1 3,10 0 0-1,0 0-3-3,-10 0 1 3,6 0 0 0,-10 0-2 0,9-7 0 0,-10 5 0-2,2-3-3 2,-4-1 2 0,2 2 1 0,-4-1 0-2,-5 3 0 1,-6-1 0 2,-3 0-1-1,-4-2 0-2,1-4 0 2,-1 3 1 0,-1 2-2 0,-2-6 1-1,2 5 1 0,-10 2 3 1,0 3-2 0,-9-3 3-2,0 3-2 2,0 0-2 0,0-3 0-2,0 3 0 2,0 0 0 0,0 0 0 0,0 0 0 0,0 0 2-2,0 0-2 1,0 0 0 3,0 0 0-3,0 0 0-1,0 0 1 2,0 0-1 0,-37 0 0 0,-16 0 1-1,-11 11 0 1,-16-5 2 0,-11-4 0-1,-15-2-3-1,-3 0 2 2,-14 5 0 0,-4-1-2 0,-1 2 1-2,0 1 2 2,-8-7 1 1,11 0-4-2,-4 0 4-1,18 0-3 1,-5 0 1 3,17 0-1-3,1 0 0-1,14 0-1 2,3 0 2 0,4-10-2 0,13 3 1-1,3-6-1 0,4 2-1 1,11 0 0 0,-5 1 0-2,9-2 1 1,18 0-1 2,3 4-3-3,5-1 0 2,3 1 0 1,3 3 1-2,6 2 0-1,-6-4 1 1,7 0-3 2,0 1-3-1,3 1-2 0,0 1 5-2,0 2-2 3,0-4 2-2,36 1 5-1,28-1 7 2,20 6-2 0,19 0-4 0,11 0 1 0,7 0-2-2,-4 19 5 2,6 3-1 0,-2 1-1-2,3-2-1 2,14-1-1 0,3-2 4 0,14-1-5-2,-10-3 4 3,-5 1 0-2,1-7 0 2,-5-3 6-2,-8-5-2-1,-6 0-1 1,-6 0-4 2,-19-5-3-3,-13-20 0 2,-10-1-1 0,-21 5 0 0,-3 4 1-2,-19 2 0 2,-2 6-1 0,-17 1 0 0,0 0 0-2,-8 1-1 2,-4 5 2 0,3 2 0 0,3-3 0 0,-2 3 0-2,-4 0 0 1,0 0 0 2,0 0-1-3,0 0-1 2,0 0 0 0,0 0 2 0,0 0 0-2,-17 0 1 2,-7 20 0 0,-13-3 0 1,-2 3 0-4,-21 0-1 3,-5 2 0 0,-31 0 0-1,-10-5 1 0,-30 0 2 0,-16-4-2 2,-9-1-1-1,-8-3-3-1,-14-7 1 0,-1-2 0 1,-3 0 2 0,16 0 0 0,4-11 2-3,19-11-1 4,15-5 1-2,18-3 0-1,5-1 1 3,23 0-4-2,9 7 2 2,18-3-2 0,17 7 1-4,10 5 0 4,23 3-3-2,1 7-1-1,7 3 0 2,2 2 0 0,0 0 3 0,0 0 1 0,0 0 3-1,0 0-2-1,0 0 0 3,21 0-1-3,32 0 3 2,11 4-1 0,13 19-1 0,7 3-1 0,16 4 0-2,20 2 2 1,18 3-2 2,21-3 2-4,26-2-1 3,20-1 1 1,24-7-1-1,0-7 2-2,8-10 2 2,-16-5-1 0,-20 0 1 0,-30 0-5 0,-28-17 9-2,-36 4-1 2,-33 1 4 0,-30 3-4-2,-21 1-5 2,-7 1-3 0,-15 6-1 0,-1-3-7-2,0 4-12 2,0-2-23 0,0 2-44 0,-49 0-64-2,-19 0-7 2,29 0-93 0,11 0-222 0</inkml:trace>
    </iact:actionData>
  </iact:action>
  <iact:action type="add" startTime="41803">
    <iact:property name="dataType"/>
    <iact:actionData xml:id="d13">
      <inkml:trace xmlns:inkml="http://www.w3.org/2003/InkML" xml:id="stk13" contextRef="#ctx0" brushRef="#br1">27062 11124 311 0,'0'0'231'6,"0"0"-114"2,0 0-19 0,0 0-30 0,0 0-9-2,0 0 2 2,0 0-11-1,-113-154 5 2,65 154 11-3,-12 0-2 2,-12 15 1-1,-5 21-1 2,-4 7-32-3,-6 4-17 1,3 2-8 2,0 3-6-1,-2 8 1-2,21 4-1 4,6 8 2-5,11 6-3 4,12 0 4-3,11 0 1 2,9-4 10 0,9-7 9 0,7 1 2-2,0-3-1 1,24 1-7 2,27 1-3-2,22-3-1 0,8-6-10 1,14-10 5 0,7-11-1 0,5-10-3-2,16-4 0 2,5-12-1 1,-1-8 0-2,-6-3 2-1,-8 0 3 2,-22-31-6 0,-1-17 5 0,-19-16-2-2,2-17-4 2,-14-18-2 0,-14-9 4 0,-5-1-3-2,-3 0 2 2,-17 2-1 0,-4 4 0-1,-16-5 2 0,0 7-4 1,0 9 2 0,-33 9 3 0,-11 16-5-2,-8 18 0 2,-9 8 5 0,-6 16-3 0,-14 5 5-2,-12 12-2 3,-11 3 8-3,-3 5-7 3,-19 0 4-3,-2 5-8 2,11 28 0-1,9 15 1 1,7 12-1-2,1 7-1 2,16 4 1 0,-5 1-1 2,21 1 1-5,10 0-1 3,6-2 0 0,19 0 1 1,0-9-1-2,11-1-1-1,3-6 0 2,12 5 1 0,1-9 1-1,6-1-1 0,0-9 2 1,10 3-2 0,16-3-1-2,12 2 1 2,5 4 2 0,9-2-2 0,-7-6 2-2,10-2-3 2,-2-9 1 0,6-7-1 0,-1-6 0-2,15-9-2 2,-7-6-1-1,11 0 3 2,7 0 0-3,9 0 0 2,-9 0-1 0,-7-13 1 0,-9-16-1 0,-7-4-4-2,-9-10-3 2,-11-2-19 1,-2 0-25-4,-19 0-74 3,-20 34-86-1,0 3-146 2</inkml:trace>
    </iact:actionData>
  </iact:action>
  <iact:action type="add" startTime="42935">
    <iact:property name="dataType"/>
    <iact:actionData xml:id="d14">
      <inkml:trace xmlns:inkml="http://www.w3.org/2003/InkML" xml:id="stk14" contextRef="#ctx0" brushRef="#br1">26783 11294 655 0,'0'0'203'9,"0"0"-41"-5,0 0-36 5,0 0-49-1,0 0 9 0,0 0-25 0,0 0-25-2,250 195 1 2,-224-148-3 0,-20 0-1-3,-6 4-5 4,0 3-13-2,-40-2-10 2,-23-5-4-3,-17-12 0 1,-4-15-1 2,-10-17-3-1,10-3-1 0,11 0-7-1,12-26-10 2,18-5 2-2,20 4 3-1,5 1 4 2,18 4 5 0,0 2 3 1,2 3 4-3,37 6 3 0,-3 8 4 2,15 3-3 1,7 0 3-4,14 0 3 3,-11 0 1 0,1 0 4-1,-17 17 10 0,5 5-3 1,-7 8-2 0,-2 2-5 0,-1 5-2-1,-1 0-1 0,2-5-2 1,-2-3 1 0,-10-3-3-2,3-7 2 2,-12-4 0 0,-8-8-3 0,-3-1 0-2,-9-3-3 2,4-3-3 0,-4 0-1 1,0 0 0-4,0 0-3 3,0 0 0 0,0 0-2 0,0 0-2-2,0-6-4 3,0-24 5-2,-25-7 4 1,-14-2 0-2,-3 2 0 2,-14 0 2 1,-4 6-1-2,-4 1 1-1,-10 4-1 2,5 4 1 0,-2 5-1 0,4 7 1-2,-2 7-1 2,14 3 0 1,-2 0 1-2,5 0-3-2,8 0 2 4,8 7 1-1,11 8 0 0,10-7 1-2,10 1 1 2,5 2 3 0,0 0 3 0,3 2-5-2,38 4-2 2,15-4 0 0,9-9 2 0,19-4-2-2,16 0 1 2,9 0-1 0,-4-17 2 0,-18-7-3-2,-16-4 3 2,-25-4-3 0,-13-4-7 0,-28-11 3-2,-5-10-4 1,0-5 1 3,-25-4 7-3,-32 1 0-1,1 16-3 2,-8 17-1 0,-1 15 4 0,3 17 0-1,5 0 0 0,6 0 1 2,21 0-2-1,7 0 1-3,7 2-12 3,16 1-42 0,0-1-51 0,0-2-18-2,0 3-84 2,7 0-300 0</inkml:trace>
    </iact:actionData>
  </iact:action>
  <iact:action type="add" startTime="47663">
    <iact:property name="dataType"/>
    <iact:actionData xml:id="d15">
      <inkml:trace xmlns:inkml="http://www.w3.org/2003/InkML" xml:id="stk15" contextRef="#ctx0" brushRef="#br2">12650 3381 690 0,'0'0'209'8,"0"0"-86"0,0 0-19 0,0 0-50-3,0 0-20 4,0 0-9-1,624 111-4-1,-453-99 6 0,46-7 1 1,28 2 15 0,51-2 2 2,10 3-7-5,11 9 6 3,5 3-3 1,-2 5-6-4,-1 3-13 3,-17 3-11 0,-36-6 4 2,-31-8-1-6,-48-6 5 4,-36-11-4 0,-39 0 4 0,-37 0-9 0,-34 0-2-2,-28 0-7 2,-13 0-1 0,-41 0-7-3,-72 0-4 3,-51 14 11 0,-56 6 4 0,-45 3-4 0,-40-5 2-2,-30-3-1 3,-5-6 4-2,-18-6 1 1,-3-3 1-3,3 3-3 5,8-3-4-3,30 0-3 1,34 0 0-2,37 0 0 2,48 0 1 0,37 0 0 0,46 0-3-2,37 0-1 2,38 0 4-1,23 0-5 1,15 0 0-1,5 0-2 1,9 0-5 0,63 0 14-1,49-3 2 0,51 0 1 0,66 3-2 2,46 0 0-1,44 0 1-2,24 0 1 2,4 0 4 0,-22-11-1 0,-21-2-3-1,-22 6 0 0,-24 7 5 1,-13 0-2 0,-28 0 8-2,-22 7-2 2,-27 6 2-1,-34-5-7 1,-25 3 7-1,-50-5 0 1,-19-4-2 0,-25 2 1 0,-24-1-8-2,-37 5-5 2,-71-3-13 0,-85-1 13 0,-68-4 0-3,-44 0 1 4,-40-12-1-1,-10-21 3-1,-10-4 3 1,0 8 0-1,11 10-6 1,19 10-3 0,51 9 2-2,44 0 0 2,58 0 0 0,42 0 0-1,53 0-2 0,33 0 1 1,31 0-7 1,23-3-6-4,3-27-9 3,77-7 24 0,60-7 1 1,59 6 2-2,78 11-1-2,52 4-2 4,49 6 3-1,6 0 0-2,-8-2-3 2,-32 6-3 0,-43 0 3 0,-30 11 0 0,-31 2 4-2,-38 0 0 2,-38 10 0 0,-40 10 2-3,-41-5-1 4,-43-7-1-2,-19-4 1 1,-21 15-5-1,-61 22 0 2,-80 15-7-2,-99 13 5 1,-81-10 1 0,-48-15 1-2,-65-12 1 2,-8-16 2 0,-17-11 8-2,-2-5-11 2,39 4-3 0,54 4 3 0,53 5 2 0,54 3 1-2,60 4 0 3,37-5 1-2,46 0-4 1,52-7 0-2,41-8-3 2,25 0-5 0,51-13-4 0,71-28 12-2,70-6 3 3,94-1-3-2,79 6-1-1,69 8 1 2,32 9-2 0,-22 8 2 0,-64 6-1-1,-70 0-1-1,-78-2-5 3,-60 4-6-1,-44-4-20-1,-44 3-50 0,-27 1-37 2,-57 9-39-2,-44 0-137-1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45:34.6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2512">
    <iact:property name="dataType"/>
    <iact:actionData xml:id="d0">
      <inkml:trace xmlns:inkml="http://www.w3.org/2003/InkML" xml:id="stk0" contextRef="#ctx0" brushRef="#br0">27631 14164 321 0,'0'0'337'8,"0"0"-200"0,0 0-22 0,0 0-41 1,0 0-33-4,0 0 2 3,0 0 11 0,18-9-9-3,-12 9 1 4,4 0 3-1,9 0-2 0,-8 0-10-3,15 0-11 4,-3 0-5-1,1 0-6-1,3 0-1-1,4 0-1 3,-4 0 4-1,5 0 0 0,6 0 1-2,-8 0 0 2,6 0 1 0,1 0 3 2,-1 0-4-5,-6 0 4 3,1 0-4 1,-5 0 4-2,-2 0 3 3,8 0-1-6,-4 0 0 3,5 4 0 1,5 1-4-2,1-1-1 2,2 0-6 0,-1-2-1 0,4-2 1 1,-4 0-7-4,4 0-1 3,-1 0-3 0,1 0 4 0,2 0-4-2,-7 0 3 2,2 7 1 0,-9-5 2-2,7 4 1 3,-6-6-4-2,6 2 4 1,-10-2-9 1,8 0 7-4,-4 4-6 3,9-1 1 1,-13-3 0-3,10 1 2 3,-6-1-2 0,7 0-1-3,-3 4 2 1,-3-4 0 0,3 3 2 1,0-3-4 1,3 2 3-4,1 1-3 3,1 1 0 0,0-3 1 0,7 3-1 1,-10-1-2-4,2-3 0 3,2 0 1 0,11 2 0-2,-6-2 0 2,4 3 0 1,-9-3-1-1,-2 5 2-2,0-2-1 2,2 1 1 0,1 1-1-1,-1-3 1 0,9-2 0 0,-2 3-1 1,-1-3 0 0,10 0 1-2,-8 0-1 2,6 0 0 1,-4 0 0-1,-5 0 1 1,4 0-1-5,-7 0 1 4,1 0 0 0,7 0 0-2,-8 0-1 2,7 0 0 1,0 0 1-1,0 0-1 0,5 0 0-2,-7 6 3 1,4-2-3 2,0-2 0-4,-8-2-1 3,8 0 1 1,-8 0-1-1,2 0 1-3,1 0 0 3,-4 0 0 0,-1 0 0 1,5 0 0-3,-8 0 1 2,-8 0 0-1,7 0 0 2,-3-2-1-4,3 2 0 4,1 0 0-2,8-4 0 1,-8 4 0-2,2-3 0 3,1 0 1-2,2 0-1 2,5-1 0-3,-12 1 1 1,2-1-1 2,6 1 1-2,-3 3-1 0,-4 0 0 0,8 0 0 1,-19 0 1 1,8 0-1-3,-4 0 0 1,-6 0 2 2,5 0-4-3,3 0 5 0,1 0-5 2,5 0 4 0,-2 0-3 0,-6 0 2-2,4 0 2 3,-17 0-3-2,7 7 2 1,-3-4 1-1,-3-1-3 1,8 0 2 0,-10 1-1-1,-7 0 0-1,1-3 0 2,-6 3-1 1,5-3 1-2,-11 0-1-1,-1 0 0 3,3 0 0-2,-3 0-1 1,0 0-1-2,0 4-2 2,0-4-23 0,0 2-37 1,0-2-25-4,-19 3-61 3,-26-3-70 0,22 0-81 0,-7 0-344 0</inkml:trace>
    </iact:actionData>
  </iact:action>
  <iact:action type="add" startTime="61050">
    <iact:property name="dataType"/>
    <iact:actionData xml:id="d1">
      <inkml:trace xmlns:inkml="http://www.w3.org/2003/InkML" xml:id="stk1" contextRef="#ctx0" brushRef="#br1">24780 4561 755 0,'0'0'181'8,"0"0"-70"0,0 0-29-2,0 0-41 2,0 0-25-1,0 0 8 2,0 0 23-4,16-176 1 4,-16 85-9 0,0-13-9-2,0-12-5-1,0-7-1 2,0-1-4 0,0 0-3 0,-3 10 0-2,-6 9-5 2,9 24-4 1,0 22-5-1,0 19 2-2,0 23-3 4,0 15 1-5,0 2 10 3,0 0 23-2,19 22 21 2,10 40-40 1,3 25-9-1,4 18-1-3,5 4 6 3,0-6-4 1,-2-16 3-2,-3-23-1-1,2-17-6 2,-12-28 0 0,4-19-1 0,5 0-4-1,13-22-5 0,-5-37 5 2,5-8 0-2,1-14-2-1,-8 10 2 3,-13 6-1-2,-5 18 1-1,-6 15 1 2,-4 15 6 0,-10 17 0 0,1 0 5 1,-1 42 10-4,8 37-15 4,-4 25-4 0,9 8 3-1,-9 7-3-3,9-1-1 4,4-8-2-1,-4-19 0-3,-12-15 0 3,8-24-10 0,-10-18-42 0,-2-21-52 0,7-13-19-1,6 0-40-1,-10 0-144 2,1-23-508 0</inkml:trace>
    </iact:actionData>
  </iact:action>
  <iact:action type="add" startTime="61652">
    <iact:property name="dataType"/>
    <iact:actionData xml:id="d2">
      <inkml:trace xmlns:inkml="http://www.w3.org/2003/InkML" xml:id="stk2" contextRef="#ctx0" brushRef="#br1">25914 4246 629 0,'0'0'233'6,"0"0"-93"-1,0 0-12 4,0 0-60-1,0 0-49 0,0 0 5 0,292-211-10-2,-277 171-12 2,-15 10-2 0,0 8-3 0,-35 7-1-2,-16 15-13 3,-15 0 11-2,5 6 6-2,7 36 3 4,8 11 0-1,18 12 1 0,15 6 41 0,13 1 33 1,0-2-9-2,16-2-14 0,22-11 0 0,5-12-24 1,7-6-18 0,-2-17-10-1,8-12-3 1,-8-10-7-2,7 0-54 2,-6-41-34 0,-12-6-58-2,-26 21-56 4,-9 7-284-5</inkml:trace>
    </iact:actionData>
  </iact:action>
  <iact:action type="add" startTime="62103">
    <iact:property name="dataType"/>
    <iact:actionData xml:id="d3">
      <inkml:trace xmlns:inkml="http://www.w3.org/2003/InkML" xml:id="stk3" contextRef="#ctx0" brushRef="#br1">26825 2986 720 0,'0'0'110'5,"0"0"18"3,0 0-19-2,0 0-17 2,0 0-25 0,0 0-17-2,0 605 11 2,0-472-22 0,0-14-22-1,0-11-8-1,0-13-5 2,-4-10-4 0,-9-16-2 0,10-9-22 1,-1-21-42-3,4-17-43 2,0-22-48 0,0 0-149-1</inkml:trace>
    </iact:actionData>
  </iact:action>
  <iact:action type="add" startTime="62349">
    <iact:property name="dataType"/>
    <iact:actionData xml:id="d4">
      <inkml:trace xmlns:inkml="http://www.w3.org/2003/InkML" xml:id="stk4" contextRef="#ctx0" brushRef="#br1">27110 3756 768 0,'0'0'93'7,"0"0"14"-2,0 0-1 4,0 0-40-1,0 0-20-2,0 0-20 2,-631 17-17 0,556-17-8-1,27 0-1 0,14 0-20 1,32 0-69 0,2 0-167 0,7 0-170-2</inkml:trace>
    </iact:actionData>
  </iact:action>
  <iact:action type="add" startTime="62610">
    <iact:property name="dataType"/>
    <iact:actionData xml:id="d5">
      <inkml:trace xmlns:inkml="http://www.w3.org/2003/InkML" xml:id="stk5" contextRef="#ctx0" brushRef="#br1">27170 4348 314 0,'0'0'386'8,"0"0"-287"-2,0 0 12 2,0 0-19 0,0 0-10 0,0 0-14-2,22-291-5 3,-22 229-18-2,0 12 1 1,0 5-5 0,13 11-3-2,15 10-12 2,2 0-12 0,9 14-9-2,2 1-5 2,7 9-8 0,8 0-81 0,1 0-92-2,-37 0-58 2,-4 0-205 0</inkml:trace>
    </iact:actionData>
  </iact:action>
  <iact:action type="add" startTime="62836">
    <iact:property name="dataType"/>
    <iact:actionData xml:id="d6">
      <inkml:trace xmlns:inkml="http://www.w3.org/2003/InkML" xml:id="stk6" contextRef="#ctx0" brushRef="#br1">27781 4067 651 0,'0'0'219'5,"0"0"-51"5,0 0-67-3,0 0-56-1,0 0-35 2,0 0-10 0,84 142-15 0,-84-142-111 0,0 0-246-3</inkml:trace>
    </iact:actionData>
  </iact:action>
  <iact:action type="add" startTime="63002">
    <iact:property name="dataType"/>
    <iact:actionData xml:id="d7">
      <inkml:trace xmlns:inkml="http://www.w3.org/2003/InkML" xml:id="stk7" contextRef="#ctx0" brushRef="#br1">27862 3549 401 0,'0'0'150'6,"0"0"-44"2,0 0-33-1,0 0-58 0,0 0-12 1,0 0-3-2,33-146-228 2,-18 165-285 0</inkml:trace>
    </iact:actionData>
  </iact:action>
  <iact:action type="add" startTime="63180">
    <iact:property name="dataType"/>
    <iact:actionData xml:id="d8">
      <inkml:trace xmlns:inkml="http://www.w3.org/2003/InkML" xml:id="stk8" contextRef="#ctx0" brushRef="#br1">28443 3721 400 0,'0'0'146'8,"0"0"50"-2,0 0-32 2,0 0-57 0,0 0-2 0,0 0-30-2,-354 365-13 2,347-310-5 0,7 0-14 0,0-11-13 0,10-7 4-2,32-11-13 2,18-8-9 0,12-6-12-1,5-12-1-1,-9 0-17 3,-7 0-20-1,-6-17-31-1,-14-13-64 0,-41 13-89 1,0 2-456 0</inkml:trace>
    </iact:actionData>
  </iact:action>
  <iact:action type="add" startTime="63570">
    <iact:property name="dataType"/>
    <iact:actionData xml:id="d9">
      <inkml:trace xmlns:inkml="http://www.w3.org/2003/InkML" xml:id="stk9" contextRef="#ctx0" brushRef="#br1">29580 3052 534 0,'0'0'274'8,"0"0"-148"-2,0 0-48 2,0 0-3 0,0 0-6 0,0 0-8-2,20 378-12 2,-9-254 8 0,-2 2-9 0,0-1-20-2,-2-7-10 2,-4-17-8 0,-3-19-7 0,0-15-3-2,0-22-3 2,0-23-32 0,0-16-66 0,0-6-44-2,0-17-161 2,13-20-374 0</inkml:trace>
    </iact:actionData>
  </iact:action>
  <iact:action type="add" startTime="63840">
    <iact:property name="dataType"/>
    <iact:actionData xml:id="d10">
      <inkml:trace xmlns:inkml="http://www.w3.org/2003/InkML" xml:id="stk10" contextRef="#ctx0" brushRef="#br1">30122 2910 358 0,'0'0'562'8,"0"0"-498"-2,0 0-29 2,0 0 32 0,0 0 65 0,0 0-38-2,-542-21-27 2,373 37-28 0,4 6-29 1,10 5-8-5,30-3-2 4,25 4-2 0,24-5-22 0,25 0-55-2,28-3-67 3,23-15-51-1,33 1-365 0</inkml:trace>
    </iact:actionData>
  </iact:action>
  <iact:action type="add" startTime="64163">
    <iact:property name="dataType"/>
    <iact:actionData xml:id="d11">
      <inkml:trace xmlns:inkml="http://www.w3.org/2003/InkML" xml:id="stk11" contextRef="#ctx0" brushRef="#br1">29951 4022 549 0,'0'0'207'7,"0"0"-68"1,0 0-51-2,0 0-41 2,0 0-17 1,0 0-15-2,291-130-14-1,-275 93 1 2,-12 9-2 0,-4 11-1 0,0 12-3-3,-20 5-3 3,-28 0 0 1,2 28 7-1,-1 22 16-2,13 3 19 2,5 6 14 0,21 1 9 0,0-1-5 0,8 2 7-2,0-7-15 2,29 3-28 0,11-12-14-1,2-9-3 0,3-8-1 2,7-19-37-2,-7-9-68 0,-29 0-55 0,5-9-166 1</inkml:trace>
    </iact:actionData>
  </iact:action>
  <iact:action type="add" startTime="64480">
    <iact:property name="dataType"/>
    <iact:actionData xml:id="d12">
      <inkml:trace xmlns:inkml="http://www.w3.org/2003/InkML" xml:id="stk12" contextRef="#ctx0" brushRef="#br1">30520 4304 527 0,'0'0'164'4,"0"0"-87"4,0 0 11 0,0 0-9 0,0 0-24-2,0 0 1 2,32-344-12 0,-12 327 25 0,1 8-8-2,6 9-7 3,7 0-8-2,8 9-16 1,3 36-11-3,7 13-19 3,-4 10 0 1,-3 3 0-1,-6-7-1-2,-10-6 0 2,-6-15-3 1,-9-18-32 0,-11-15-35-4,-3-10-50 2,0 0-112 1,0-18-153 1,0-11-130-4</inkml:trace>
    </iact:actionData>
  </iact:action>
  <iact:action type="add" startTime="64780">
    <iact:property name="dataType"/>
    <iact:actionData xml:id="d13">
      <inkml:trace xmlns:inkml="http://www.w3.org/2003/InkML" xml:id="stk13" contextRef="#ctx0" brushRef="#br1">31420 3714 131 0,'0'0'462'6,"0"0"-340"0,0 0-58 2,0 0-44 0,0 0 20-2,0 0 14 2,-145 59 15 0,93-30 3 0,7 4-12-2,9 2-9 2,13-1-17 0,8-4-1 0,15 1 5-2,0-6 1 2,0 3-3 0,28 0-11 0,14 0-1 0,7 6-12-1,8-1-6 0,-1 1-3 1,-16 4-1-1,-9 1 0 2,-15 0-1-1,-16 3-1-1,0-7-1 0,-3-3-2 1,-37-9 0-1,-14-14-11 1,1-9-13-2,-5 0-30 2,5-7-20 0,10-26-33 0,39 9-34-2,4 0-195 1</inkml:trace>
    </iact:actionData>
  </iact:action>
  <iact:action type="add" startTime="65174">
    <iact:property name="dataType"/>
    <iact:actionData xml:id="d14">
      <inkml:trace xmlns:inkml="http://www.w3.org/2003/InkML" xml:id="stk14" contextRef="#ctx0" brushRef="#br1">32035 3872 86 0,'0'0'488'8,"0"0"-475"0,0 0 10 0,0 0 69 0,0 0-3-3,0 0-13 4,0 0 5-1,-346 217-11-2,337-165 3 1,9-1-12 2,0 0-4-1,43-8-19-2,15-10-5 2,15-14-22 0,-6-16-6 0,-9-3 1-3,-2-17-1 4,-15-28-5-1,-11-12 0 0,-14-7-4-2,-16 0-11 1,0 5-20 2,0 14-32 1,-19 11-69-6,5 34-58 4,4 0-185 0</inkml:trace>
    </iact:actionData>
  </iact:action>
  <iact:action type="add" startTime="65474">
    <iact:property name="dataType"/>
    <iact:actionData xml:id="d15">
      <inkml:trace xmlns:inkml="http://www.w3.org/2003/InkML" xml:id="stk15" contextRef="#ctx0" brushRef="#br1">32337 4353 515 0,'0'0'74'8,"0"0"-35"0,0 0 116 0,0 0-13-2,0 0-45 1,0 0 5 2,2-368 2-1,10 351-3-1,24 5-48 0,14 7-20 1,-3 5-12 0,13 0-15-2,5 5-6 2,8 29-30 0,6 0-68-1,-58-15-86 0,6-3-372 1</inkml:trace>
    </iact:actionData>
  </iact:action>
  <iact:action type="add" startTime="66105">
    <iact:property name="dataType"/>
    <iact:actionData xml:id="d16">
      <inkml:trace xmlns:inkml="http://www.w3.org/2003/InkML" xml:id="stk16" contextRef="#ctx0" brushRef="#br1">26402 7158 854 0,'0'0'180'7,"0"0"-88"1,0 0-24 0,0 0 0-1,0 0 17-1,0 0-23 3,-72-345-11-1,51 212-10-3,1-11-11 4,-6 1-3-1,1 8-4 0,5 22-6-2,4 32-8 2,9 25-4 0,7 22-1 0,0 12 8-2,3 5 35 2,24 9 21 1,26 1-12-2,4 7-12-1,26 0-5 2,6 0-7 1,24 0-19-1,7 0-6 0,-8 0-2-2,-2 4-4 3,-26 1-1-2,-25 4-2-1,-25-2-36 2,-24 10-48 0,-10 7-98-1,-6-11-39-1,-32 5-144 2</inkml:trace>
    </iact:actionData>
  </iact:action>
  <iact:action type="add" startTime="66524">
    <iact:property name="dataType"/>
    <iact:actionData xml:id="d17">
      <inkml:trace xmlns:inkml="http://www.w3.org/2003/InkML" xml:id="stk17" contextRef="#ctx0" brushRef="#br1">26343 6752 179 0,'0'0'778'7,"0"0"-635"2,0 0 12-1,0 0-57-2,0 0-39 2,0 0-10 0,284 14-8 0,-203-14-18-2,12 0-16 2,-9 0-7 1,-4 0-8-2,-12 0-56-1,-60 0-144 2,-3 0-126 0</inkml:trace>
    </iact:actionData>
  </iact:action>
  <iact:action type="add" startTime="66744">
    <iact:property name="dataType"/>
    <iact:actionData xml:id="d18">
      <inkml:trace xmlns:inkml="http://www.w3.org/2003/InkML" xml:id="stk18" contextRef="#ctx0" brushRef="#br1">27470 6875 670 0,'0'0'263'6,"0"0"-76"2,0 0-49-2,0 0-37 2,0 0-57 0,0 0-27 0,95 240-17-2,-92-221-2 2,10-10-80-1,-13-9-137 1,3 0-516-2</inkml:trace>
    </iact:actionData>
  </iact:action>
  <iact:action type="add" startTime="66912">
    <iact:property name="dataType"/>
    <iact:actionData xml:id="d19">
      <inkml:trace xmlns:inkml="http://www.w3.org/2003/InkML" xml:id="stk19" contextRef="#ctx0" brushRef="#br1">27601 6388 335 0,'0'0'351'2,"0"0"-265"8,0 0-47 1,0 0-39-8,0 0-8 3,0 0-233 2</inkml:trace>
    </iact:actionData>
  </iact:action>
  <iact:action type="add" startTime="67050">
    <iact:property name="dataType"/>
    <iact:actionData xml:id="d20">
      <inkml:trace xmlns:inkml="http://www.w3.org/2003/InkML" xml:id="stk20" contextRef="#ctx0" brushRef="#br1">27965 6710 541 0,'0'0'242'8,"0"0"-101"-3,0 0-62 4,0 0-50-1,0 0-18 0,0 0-9-2,249-82-2 2,-249 60 0 0,-9 5-2 0,-43 12-7-2,1 5-20 2,-5 0-32 0,-1 2 43 0,21 30 18-2,19 0 5 2,14 8 39 0,3-3 25 0,0 0 2-3,13-1-14 4,17-2-17-1,17-3-14 0,3-2-7-2,7-9-13 2,2-10-6 0,-2-10-11 1,1 0-29-4,-15-14-55 3,-27-6-65 0,-11 0-234 0</inkml:trace>
    </iact:actionData>
  </iact:action>
  <iact:action type="add" startTime="67432">
    <iact:property name="dataType"/>
    <iact:actionData xml:id="d21">
      <inkml:trace xmlns:inkml="http://www.w3.org/2003/InkML" xml:id="stk21" contextRef="#ctx0" brushRef="#br1">28516 5781 508 0,'0'0'248'8,"0"0"-63"0,0 0-132-3,0 0 3 4,0 0-3-1,0 0-11 0,11 463-4-2,-11-355-17 2,0 6-2 0,0 1-9-1,0-8-4-1,0-12-2 3,5-16-4-1,10-22 0 0,6-24-5-2,-4-19-32 3,11-14-53-2,-14 0-117 1,4-20-238-2</inkml:trace>
    </iact:actionData>
  </iact:action>
  <iact:action type="add" startTime="67718">
    <iact:property name="dataType"/>
    <iact:actionData xml:id="d22">
      <inkml:trace xmlns:inkml="http://www.w3.org/2003/InkML" xml:id="stk22" contextRef="#ctx0" brushRef="#br1">29471 6527 461 0,'0'0'29'6,"0"0"39"2,0 0 98 1,0 0-85-2,0 0 27-1,0 0-26 2,-321 32-1 0,262 10-11 0,17 7-20-2,10-2-14 2,21-8-10 0,11 1-4 0,0-10 6-2,24-4-6 2,33-10-13 0,6-16-8 0,17 0-1-2,-15-28-5 3,-2-40-3-1,-10-27-7 1,-16-23-1-3,-14-15 2 2,-14-3 7-1,-9 3 3 1,0 22 2-2,0 30-1 3,-9 34 0-1,-7 25-1 0,6 19-1-2,-3 3 1 0,-3 7 0 2,1 42 4 1,2 28 10-4,0 20 5 3,10 16-3-1,3 8-6 1,0-1-3-1,0-1-3 1,0-10-2 0,0-13-24 0,16-17-33-2,4-20-75 2,1-12-45 0,-5-47-136 0,-3 0-254-2</inkml:trace>
    </iact:actionData>
  </iact:action>
  <iact:action type="add" startTime="68174">
    <iact:property name="dataType"/>
    <iact:actionData xml:id="d23">
      <inkml:trace xmlns:inkml="http://www.w3.org/2003/InkML" xml:id="stk23" contextRef="#ctx0" brushRef="#br1">29971 7328 772 0,'0'0'79'8,"0"0"56"0,0 0 27 0,0 0-44-2,0 0 25 2,0 0-45 0,0 0 1 0,-2406 228-30 0,1964-165-37 0,60 2-32 0,61-8-1 0,87-5-47-2,69-16-54 2,62-25-35 0,103-11-85-1,49-6-204-2</inkml:trace>
    </iact:actionData>
  </iact:action>
  <iact:action type="add" startTime="68543">
    <iact:property name="dataType"/>
    <iact:actionData xml:id="d24">
      <inkml:trace xmlns:inkml="http://www.w3.org/2003/InkML" xml:id="stk24" contextRef="#ctx0" brushRef="#br1">29549 7871 652 0,'0'0'189'7,"0"0"-30"2,0 0-9-4,0 0-14 3,0 0-32 0,0 0-19-3,-2102 253-16 6,1647-197-25-5,43 8-44 2,75 1-7 0,76 3-98-1,256-51-130 0,5-1-243 1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45:3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34">
    <iact:property name="dataType"/>
    <iact:actionData xml:id="d0">
      <inkml:trace xmlns:inkml="http://www.w3.org/2003/InkML" xml:id="stk0" contextRef="#ctx0" brushRef="#br0">24957 12261 583 0,'0'0'183'5,"0"0"-57"3,0 0-35 1,0 0-37-2,0 0-21-1,0 0-13 2,-816 39-9 0,668-39-8 0,12 0-2-2,31 0-1 2,26 0 2 0,34 0-1 1,19 3 0-4,26 0-1 4,5-3 0-2,67 2 16 1,48 10 26-1,51 8-9 2,40 10-1-2,39 4 8 0,-18 1 7 0,-2-8-6 1,-53-7 6 0,-42-6-19-1,-35-11-12-1,-44-1 15 2,-25-2-14 1,-31 0-17-2,-33-12 0 0,-91-18-11 1,-58-7 11 0,-58 10 6 0,-18 5-3-2,18 7-2 2,35 4-1-1,55 5-9 1,63 6 4-1,46 0 5 1,41 0 0-1,25-3 3 2,86 1 2-4,52 2 2 3,37 0 3 1,4 0-4-1,-10 2 1-3,-46 13-1 4,-52-10 11-2,-48-3-4 2,-32-2-10-3,-16 0-3 2,-41 0-23 0,-50 0 17-1,-18-2-12-1,-14-9-52 2,65 5-119 1,17 6-118-2</inkml:trace>
    </iact:actionData>
  </iact:action>
  <iact:action type="add" startTime="14592">
    <iact:property name="dataType"/>
    <iact:actionData xml:id="d1">
      <inkml:trace xmlns:inkml="http://www.w3.org/2003/InkML" xml:id="stk1" contextRef="#ctx0" brushRef="#br0">31644 11603 270 0,'0'0'425'8,"0"0"-336"-1,0 0-40 1,0 0 9-1,0 0-11 1,0 0-4 0,-808-16-13-1,588-13-2-1,36 4-8 2,30 5 8 0,51 9-6 0,42 8-12-2,38 1-2 3,13-2 6-2,10 4 37 2,80 0 26-4,55 0 3 3,62 18-66 0,27 13 7 0,17 0 15-2,-8 3 6 3,-41-4 14-2,-52-2 2 2,-50-11-4-3,-49-6-18 2,-38-5-27 0,-3-4-9-1,-21-2-7-1,-61 0-28 3,-49 0 35-1,-32-8 5 0,-11-11-5-2,10-3 2 2,35 9 0 0,33 6-2 0,51 7-1-3,26 0 1 3,19 0 6 1,31 0 14-1,66 0-14-3,39 17-2 3,32-1-4 0,2-2-3 0,-25-5-3-2,-41-7-7 2,-44 1-16 2,-47 3-49-3,-13 0-45-2,-44-4-103 4,-25 7-307-1</inkml:trace>
    </iact:actionData>
  </iact:action>
  <iact:action type="add" startTime="15432">
    <iact:property name="dataType"/>
    <iact:actionData xml:id="d2">
      <inkml:trace xmlns:inkml="http://www.w3.org/2003/InkML" xml:id="stk2" contextRef="#ctx0" brushRef="#br0">28655 13653 692 0,'0'0'173'7,"0"0"-29"1,0 0-50 1,0 0-40-4,0 0-27 3,0 0-10 0,-1231-32-11 0,1147 27-3-2,27 2-1 2,33-1-2 0,24 3-2 0,7-3-9-2,77 1 11 2,50 1 7 1,47 2 9-1,35 0-6-2,8 17 14 3,-12 16 11-1,-38 3 15 0,-38-2-3-2,-52-6 5 2,-42-11-23 1,-26-5 0-3,-16-7-8 0,-20-5-21 1,-77 0-2 2,-41 0 2-2,-33-5 1 0,-10-17 1 1,6 2-1-1,24 3 1 2,43 7 2-3,45 5-2 1,40 3 0 2,23-1-1-2,46 0-1 0,74-1-4 0,54 4 4 1,31 0-21 0,-4 4-39-2,-18 26-29 3,-138-13-88-2,-25 1-155 1</inkml:trace>
    </iact:actionData>
  </iact:action>
  <iact:action type="add" startTime="16302">
    <iact:property name="dataType"/>
    <iact:actionData xml:id="d3">
      <inkml:trace xmlns:inkml="http://www.w3.org/2003/InkML" xml:id="stk3" contextRef="#ctx0" brushRef="#br0">26446 17477 511 0,'0'0'133'7,"0"0"-28"1,0 0 13 0,0 0-54-2,0 0-48 2,0 0-10 1,0 0-4-2,-1154-90-1-1,1048 69 1 2,34 4-1 0,22 10 1 0,31-3 0-2,19 5-2 2,9-3 1 0,55-3 31 0,36 5 2-2,38 6-5 4,23 0 0-2,10 0 4-1,1 34 4-1,-11 6 2 3,-41 2 2-1,-26-2-17 0,-40-16-6-2,-25-11-4 2,-29 4-8 0,-39-7-6 1,-61-5-2-5,-41-5-8 5,-24 0 3-2,-9-8 7 2,7-16 0-3,21 4 0 2,37 3 5 0,34 4-5-2,37 9 6 2,38-7 2 1,10-1-2-2,67 0 2 0,48 12 15-2,42 0-8 3,30 12-2 0,3 28-9 1,-32-3-1-4,-51-1-2 4,-43-15-1-2,-51-12 0 2,-23-9-3-3,0 0-22 1,-23 0-115 1,-14-9-93 0</inkml:trace>
    </iact:actionData>
  </iact:action>
  <iact:action type="add" startTime="17137">
    <iact:property name="dataType"/>
    <iact:actionData xml:id="d4">
      <inkml:trace xmlns:inkml="http://www.w3.org/2003/InkML" xml:id="stk4" contextRef="#ctx0" brushRef="#br0">31874 15335 343 0,'0'0'306'4,"0"0"-184"4,0 0 26 0,0 0-60 0,0 0-33-2,0 0-5 2,-759 34-12 1,577-34-13-2,3 0 0-1,37-6-16 2,23 1 1 0,42 3-7-2,33 2 7 2,30 0-2 0,14 0 28 0,1 0 21 0,79 0-6-2,53 4-13 2,65 22-29 1,47 5-2-2,13-4-3 0,5 5 2 1,-22 2 14 0,-41-4 6 0,-48-2 11-1,-55-11-1-1,-43-9-17 3,-38-4 3-1,-16-4-22-3,-70 0-23 3,-73 0 7 0,-62 0 16 0,-37-12 1-2,-11-1-1 3,28-4 0-1,38 2 2-2,49 3-1 2,57 7-1-1,42 0 1 1,39-2-2-2,4 6 1 3,73-5-7-2,46 6 1 1,34-3-4 1,11 0-67-3,-10-4-92 2,-103 3-97 0,-26 4-288-1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45:3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57">
    <iact:property name="dataType"/>
    <iact:actionData xml:id="d0">
      <inkml:trace xmlns:inkml="http://www.w3.org/2003/InkML" xml:id="stk0" contextRef="#ctx0" brushRef="#br0">19355 18250 932 0,'0'0'107'9,"0"0"-46"-4,0 0 35 3,0 0-57 1,0 0-24-1,0 0 19-3,0 0 31 3,-9-5 3 0,9 5-3 1,0 0-15-3,19 0-8 2,21 0-13-1,17 0-10 2,7 0 0-3,12 0-3 1,1 0 0 1,6 0 1 0,-2 0-2 0,-4 0 2-1,7 0 0 0,0 0 5 3,6 0 0-5,0 0-1 3,8 0 2 0,14 0-9-1,-3 0 0 1,7 0-5-1,-8 0 2 1,5 0-2 0,-10 0-2-2,-4 0-1 2,4 0 4-1,-6 0 3 1,3 0-1-2,1 0-5 3,-1 0 2-1,0 0 0 0,3 0-4-2,-4 0 0 2,-1 0 2 0,-13 0-3 0,-4 2 2-2,0 1-2 4,-4-1 4-4,5-2-3 3,0 0 2-3,-3 0 3 2,2 0-4 0,-1 0 1 0,1 0 4-1,-5 0-6-1,1 0-5 4,-9 0 0 5,-5 6 0-14,-6-2 0 3,-3-2 0 4,-15 3 0 0,-2-2 0-2,-6 0 0 2,-8-1 0 0,-6-2 0 1,-4 0 0-4,-10 0 0 3,-3 0 0 0,0 0 0 0,0 0 0-2,0 0 0 3,0 4 0-2,-4-4 0 1,-39 3 0-2,-34 2 0 3,-7 3 0-3,-12 7 0 3,-8 9-17-3,-7 16-79 2,75-16-91 0,9 3-140-1</inkml:trace>
    </iact:actionData>
  </iact:action>
  <iact:action type="add" startTime="26084">
    <iact:property name="dataType"/>
    <iact:actionData xml:id="d1">
      <inkml:trace xmlns:inkml="http://www.w3.org/2003/InkML" xml:id="stk1" contextRef="#ctx0" brushRef="#br0">1762 18126 797 0,'-5'-8'110'8,"-3"8"-41"-1,3 0 8-1,2 0-30 3,3 0-22-1,0 0-1-1,0 0 14-1,0 0 10 3,0 0 0-1,0 0 15 0,0 0-2-3,0 0-3 4,0 0-11-1,0 0-7 0,0 0-6-2,16 0 2 2,25 0-12-1,18-4 2 1,22 2-6-1,22-1-10 2,15-5 1-1,9-4-5-1,11-7 3-1,10 6 1 2,-8-6-3 0,8 8-1-1,-14 4 3-1,-2 0 1 3,-8 2-3-1,-3 0-5 0,-1-2 4-2,2 5-6 3,-2-4 0-2,3 6 1 1,-5 0-1-2,-5 0 0 3,-3 0 0-2,-12 0-2 1,1 0 1-2,-21 0 0 3,-14 0 0-2,-5 6-1 1,-9-4-3-2,-18-2 1 2,-9 4-1 1,-7-4 5-2,-15 0-2-2,-1 0 2 4,0 0 0-1,0 3 0 0,0-1-1-2,0-2-3 2,0 6 3 0,0 3 0 0,-29 1-3-2,-14 4 3 2,-14 7 2 1,-7-4-2-2,-24-4 1 0,-3 6-1 0,-20-2-1 1,-20-5 1 0,-16-6 0-2,-6-4 1 2,-16 6 1 1,0-1-1-2,-2 0 3-1,3 3-1 1,4 3 4 1,10-2-5 0,14 6 3-2,16-4 2 3,11 2-2 0,5 5-2-2,8-3 1-1,2 0 0 3,1-4-2-2,15-3-2 0,11-3 0 0,13-4 1 1,8-3-1 0,11 0 0 0,15 0 1-2,5 0-1 2,1 0 1 1,11 0 0-2,-3 0 0-1,7 0 0 2,3 0 1 1,0 0-2-1,0 0 0-3,0 0 1 3,0 0-3 0,0 0 3 0,0 0 0-2,0 0-1 2,0 0-2 0,0 0-7-1,0 0-19 0,38 0-25 2,14-8-34-1,19-9-63 0,-38 12-146-3,1-1-843 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45:34.67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872">
    <iact:property name="dataType"/>
    <iact:actionData xml:id="d0">
      <inkml:trace xmlns:inkml="http://www.w3.org/2003/InkML" xml:id="stk0" contextRef="#ctx0" brushRef="#br0">3990 5643 586 0,'0'0'171'6,"0"0"-109"1,0 0 1 1,0 0-22 0,0 0-20-2,0 0 2 2,-93 37 2 1,68-24-5-2,-14 7 7 0,3 2 7 0,-5 7 4 1,-7-1-13 0,-4 8-11-2,1-1-7 2,-5 0-3 0,-1 2-4 0,12 0 0-2,2-10 1 2,5 0 0 0,6-6-2 0,12-7 2-2,6 0 0 3,5-2 0 1,5-4-1-5,4-5 5 2,0-3-1 0,0 0 5 1,17 0 5 0,22 0-9-2,12 0-1 2,7 0 4 0,14 0-5 0,5-15 1-2,-3-1-2 2,-3 2 2 0,-1 4-1 0,-14-3-1-2,-2 4 3 3,-14 5-3-1,-16 4 8 0,-4 0-3-3,-16 0 7 4,-4 0-5-2,0 17 1 2,-7 19-10-4,-38 14 0 4,-12 10-2-2,-3-4 2 2,0 0 0-4,7-3 0 4,9-5 1-1,8-3 1-1,13-12-2-1,7-9 2 2,8-14 7 0,8-7 15 1,0-3 5-3,11 0 6 1,42-6-12 2,11-22-16-2,6 0-3-1,-4 5-2 3,-19 9-2-1,-13 10-5 0,-18 4-23-3,-16 0-145 4,0 0-421-1</inkml:trace>
    </iact:actionData>
  </iact:action>
  <iact:action type="add" startTime="7630">
    <iact:property name="dataType"/>
    <iact:actionData xml:id="d1">
      <inkml:trace xmlns:inkml="http://www.w3.org/2003/InkML" xml:id="stk1" contextRef="#ctx0" brushRef="#br0">3874 6674 471 0,'0'0'251'5,"0"0"-112"3,0 0-35 0,0 0-30-1,0 0-8 0,0 0-1 1,0 0-14 0,0 196-13-1,16-169 0 0,-3-9-20 1,0-2-14 0,4-6-4-2,0-7-13 2,-5-3-64 2,-8 0-75-4,-4-5-119 0</inkml:trace>
    </iact:actionData>
  </iact:action>
  <iact:action type="add" startTime="7879">
    <iact:property name="dataType"/>
    <iact:actionData xml:id="d2">
      <inkml:trace xmlns:inkml="http://www.w3.org/2003/InkML" xml:id="stk2" contextRef="#ctx0" brushRef="#br0">3972 6552 488 0,'0'0'325'5,"0"0"-232"3,0 0-45-1,0 0-48 0,0 0-9 1,0 0-89 0,2-30-745-3</inkml:trace>
    </iact:actionData>
  </iact:action>
  <iact:action type="add" startTime="8925">
    <iact:property name="dataType"/>
    <iact:actionData xml:id="d3">
      <inkml:trace xmlns:inkml="http://www.w3.org/2003/InkML" xml:id="stk3" contextRef="#ctx0" brushRef="#br0">21111 5436 363 0,'0'0'280'8,"0"0"-97"0,0 0-54-2,0 0-62 2,0 0-46 0,0 0-3 1,0 0 19-4,-87 97 6 3,44-63 4 0,-9 2-10 0,4 4-12-2,-9 0 0 2,-4-2-9 0,5-4-13 0,12 0-2-2,4-9-1 4,4-3 1-3,12-2 0 0,10-12-1-1,11-1 0 2,3-5 1 0,0-2-1 0,17 3-2-2,27-3-3 2,20 0 4 1,13 0 1-2,7 0 2-1,8 0-1 2,-12-3 2 1,-12 1 5-1,-11-2-1-1,-17 1-2 1,-8 3-2 0,-20 0 4 0,-3 0-3-3,-9 0-4 3,0 0-3 0,-9 24 3 0,-23 15 1-3,-23 8 0 4,-3 0-1-1,-6 7 0-3,5-4 0 4,14 1 2-1,4-2-1 0,9-14-1 0,16-3 1-3,12-7 1 3,4-5 7 0,0 2 10 0,45-5-3-1,7 0-7 1,9-9-8 0,-15-3-1-2,-12-2-1 1,-14-3-10 2,-20 7-30-1,0-7-106-3,0 2-186 3</inkml:trace>
    </iact:actionData>
  </iact:action>
  <iact:action type="add" startTime="10164">
    <iact:property name="dataType"/>
    <iact:actionData xml:id="d4">
      <inkml:trace xmlns:inkml="http://www.w3.org/2003/InkML" xml:id="stk4" contextRef="#ctx0" brushRef="#br0">20911 6438 451 0,'0'0'201'6,"0"0"-32"1,0 0-38 1,0 0-31 1,0 0 11-2,0 0-26-1,0 0-27 3,60-8-15-2,-27 8-12 1,5-4-15-2,5-6-2 3,5-1-4-1,0-1-5 0,-7 3 0-3,-5 1-4 3,-9 1-1 1,1-10-14-2,-8 2-47 0,-20 10-119 0,0-3-172 2</inkml:trace>
    </iact:actionData>
  </iact:action>
  <iact:action type="add" startTime="10673">
    <iact:property name="dataType"/>
    <iact:actionData xml:id="d5">
      <inkml:trace xmlns:inkml="http://www.w3.org/2003/InkML" xml:id="stk5" contextRef="#ctx0" brushRef="#br0">21017 6697 613 0,'0'0'202'8,"0"0"-85"-1,0 0-52 1,0 0-26-1,0 0-21 2,0 0-8-4,-9 170-4 3,9-162-6 1,16-8-7-2,18 0-48-1,-23 0-58 2,4-8-222 0</inkml:trace>
    </iact:actionData>
  </iact:action>
  <iact:action type="add" startTime="10885">
    <iact:property name="dataType"/>
    <iact:actionData xml:id="d6">
      <inkml:trace xmlns:inkml="http://www.w3.org/2003/InkML" xml:id="stk6" contextRef="#ctx0" brushRef="#br0">21017 6697 539 0,'94'-155'238'8,"-94"155"-102"-3,0 0-29 2,0 0-76 1,0 0-31 1,0 0-7-4,0-31-33 3,0 25-368 0</inkml:trace>
    </iact:actionData>
  </iact:action>
  <iact:action type="add" startTime="34326">
    <iact:property name="dataType"/>
    <iact:actionData xml:id="d7">
      <inkml:trace xmlns:inkml="http://www.w3.org/2003/InkML" xml:id="stk7" contextRef="#ctx0" brushRef="#br1">11939 16064 415 0,'0'0'240'7,"0"0"-149"-1,0 0-37 2,0 0 22 0,0 0-2-2,0 0-10 3,-121 49 1-2,61-36-5 1,-7-5-17 0,-14 3 7-2,-12-4-1 2,-4 3 7 0,-6 3-10 1,4-1-12-4,-8 1-1 3,4 3-9 0,2-5 0 2,1-7 4-6,3 2 0 5,1-6-6-2,10 0 3 2,-6 0-8-4,12 0 1 4,-11 0 6-2,-2 0-5 2,-9 0 6-3,-2 0-2 2,4 0-3 0,4 12-5 0,-1 0-2-3,17-5-10 4,-8 1 5-2,-2-3 0 2,-1-1-2-4,-5-4 2 4,-1 0-2-1,-7 0 0 0,7 0-2-3,-3 0-2 4,-1 0 4-2,10 0-5 1,-6-5 6-2,3-1-3 2,7 3 3 0,-2 0-2 1,8 3 1-3,7 0-2 1,-16 0 0 2,14 0-3-1,-6 0 2-2,0 6 1 2,5 11-1-1,-4-3 1 2,-6-2-2-4,-7-7 1 4,-6-5-1-2,5 0 0 2,-2 0-1-3,7 0-2 1,8 0-2 1,1 0 2 0,4 0 0-2,6-3-2 3,-2 1 2-2,-5 2-4 2,8 0 5-3,-3 0-3 2,-4 0 3 0,6 0-1-3,-3 0-1 4,-2 0-1 0,-3 0 3-3,8 0-1 3,-3 0-3-3,-3 0-4 2,3 0-3 0,-13 0 4-2,0 0 7 1,-7 5 2 1,4 5-2 0,0 3 0 1,18-3 0-4,3 2 0 4,10 0-8-2,1-5 1-1,3 1 3 2,-4-4 4 1,-8-4-6-1,13 0-9-1,-7 0 13 0,2 0-3 1,5 0 5 0,8 0-5 0,8 0-1-2,6 0 3 2,8 0-2 0,0 0 5 0,9 0 0-2,7 0-1 1,1 0 0 2,4 0-5-4,0 0-2 3,-1-6-2 0,0 3 3 0,-5 0 2 0,9 3-3-1,-3 0-7 0,-1 0 3 2,-8 0 8-4,12 0 4 3,-1 0 7 1,-2 6 2-1,0 22 3 0,3 15-5-2,0 12 0 2,0 23-5 0,0 19 4 0,0 23-6-2,-10 4 0 2,2 6 1-1,-12 2 4 2,0-6 1-4,1-1-6 4,-1 1 1-2,-2 0 1 2,6-8-1-4,-3 5-1 3,-1 4 1 0,15-14 1 1,-8 1-2-4,6-1 6 4,1-18-6-2,-4-16 1 2,10-14-1-4,0-20 3 4,0-6-1-1,0-2-3-1,0 0 2-1,0-7-2 2,0-5 0 0,0-3 0 0,-3-5 1-2,2 8 0 2,-2 7 0 0,0 0 0-1,-4 0-1 1,4-7-1 0,-7-8 2 0,4-5 0-1,6-9 1-1,0-3-1 3,0 0-6-2,0 0 6 2,0 0 5-4,0 0-2 3,0 0-2 0,0 0 3-1,0 0-2 1,0 0-2 0,0 0-1-1,0 0-2 0,6 0 3 0,24 0 0 2,9 0 7-2,3 0-7 1,0 0 4-1,-1 3 3 0,0 3-3 1,4 1-1 1,2-1-2-3,1-1 3 2,6 1-1-1,2-2 0 2,-8 1-2-3,12-5 2 2,1 0-2-1,-2 0 1 2,11 0-2-3,-2 0 2 2,-6 0-1-1,-8-5 1 0,-11-2-2 0,1 2 3 1,-2-4-2 0,-3 9 0 1,1-6 2-3,1 6-1 1,-2 0-2 1,10 0 2-1,-5 0-1 1,4 0 0 0,1 0 2 0,3 0-2 0,-3 0 1-2,-2 0-1 2,-4 0 4-1,-2 0 0 1,8 0-3-1,-4 0-2 0,1 0 1 1,7 0 0 1,-6 0 0-4,4-1 0 3,0-5 0 0,-12 3 0-1,12 3 2 1,-8 0-1-1,1 0 0 2,-4 0 4-1,13 0 2-3,-7 0-3 4,-4 0 2-1,1 0-3 0,10 0-2-3,-8 0 1 4,7 0-2-2,-4 0 1 1,7 0-2-1,1 0 0 0,-4 0 3 2,5 0-2-3,-1 0 1 1,1-7-1 2,-9-1-1-1,13 8 2 0,-5-2 0-3,1-1-2 4,2-2 4-2,-7 5-3 2,8 0 0-4,-4 0 4 4,4-3-4-1,5-3 2-3,12 0 1 4,11-5-2-2,6 0-1 1,4 1 0 0,-1 1 1-1,-10 5 3 0,7 0-4 1,-7 4 4-1,10 0-3 1,-7 0 2 0,1-1-2 0,-11-5-1-3,13 6 2 4,-5-3-3-2,-7 0 3 2,15 3 0-2,-9 0 0-1,7 0 2 3,6-2-3-2,-3 2 2-1,0 0-1 3,3 0 1-1,-10 0-4 0,2 0 0-2,-16 0 0 2,-5 0 2 0,-1 0-1 0,-13 0 2-2,1 0-2 1,-2 8 2 2,8-2 0-2,8 3-3 2,-4-5 1-3,2 1 0 2,-3 3-1-1,-3-3 0-1,8-3 0 2,-4 0 0 1,2 2 1-1,-2-1 2-3,-4 0-3 4,12 2 1-1,-12 3-1 0,13-4 0 0,-2-1 2-2,-1-1-4 2,-3-2 3-1,11 3-1 2,6 0 0-4,0-3 0 4,-4 2 1-2,-4 6 0 2,-16-1 0-3,-8-2-1 2,-6 0 0-1,-15-5 0 2,1 0-1-4,-3 6 1 3,-5-6-2 1,5 0 2-4,-7 6-1 4,-9-3-1-1,-3-1-1-1,-12-2 3-1,3 0-4 2,-5 0 3 1,0 0-2-2,0 0-1 0,0 0 0 1,0 0 0 0,0 0 0-1,0 0-4 1,0 0-1-1,0 0-6 0,0-44-6 2,0-35 6-2,0-33 13 0,-13-21-4 0,-2-25 2 1,-11-14 0-2,3-6-4 3,-2 9-1-1,-1 27 3 0,-4 16-3-2,9 29-3 2,-2 9 5-1,3-1 1 1,-6 1-4-1,6 6 3 1,-11-12 3 0,12-10-5-1,-1-16 4 0,-2-6 0 0,3 18 0 1,-1 16 5 1,13 30-4-3,-3 19 3 1,7 9 1 1,-4 6-1 0,-6-2 0-2,10-2-1 2,-2 10 1 0,5-1-1 0,-8 9 2 1,8 6 0-4,0-1-1 4,0 3 1-2,0-7 0 1,0-5 0-1,-3-3 0 1,3-2-2-1,-2 2 1 0,-1-1 1 1,0 0-2-1,-1-9 1 1,-2-5 1-2,3-3 0 3,3-6-1-1,0 3-2 0,-4 5 0-3,1 17 3 4,2 9-2-1,1 11-1-1,0 0 2-1,0 0-5 2,-9 0-51 0,2 0-75 0,-16 0-36-1,10 9-101 0,8 8-465 1</inkml:trace>
    </iact:actionData>
  </iact:action>
  <iact:action type="add" startTime="37975">
    <iact:property name="dataType"/>
    <iact:actionData xml:id="d8">
      <inkml:trace xmlns:inkml="http://www.w3.org/2003/InkML" xml:id="stk8" contextRef="#ctx0" brushRef="#br1">28966 16216 464 0,'0'0'142'7,"0"0"-103"1,0 0 14-1,0 0-5 1,0 0-15-2,0 0 12 2,0 0 38 0,-100-17 5 0,42 17-5-2,-14 0-27 2,-12 0-10 1,-3 1-17-2,-26 16 10-1,-8-3-1 2,-5-1-12 0,-6-6-10 0,-5-4 6-1,-7 0 2 3,4 1-5-4,-8-2 7 4,-9-2-11-3,9 0 7-1,-10 0 3 2,-2 0-10 0,-20 0 5-3,6 3-2 4,-6-3-6-1,12 2-1 0,7-2-1-2,0 0-1 2,12 0 8 0,4 0-1 0,4-2 0-3,14-13 2 4,-2 1 0 1,1 6-9-4,2 6 1 0,-10 2 5 2,-5 0-9 0,1 0 1 0,-1 0-1-3,-3 0-3 4,-5 0-1-1,1 4 3 0,6-4 1-1,2 0-4 0,3 0 1 1,14 4-2 0,-1-2 1-2,-3 10 2 2,13 0-1 1,-3 1-2-3,3 1 1 1,14-4 0 0,9-3-2 2,-3-4 0-1,10-1-1-2,-9 1 2 2,9-3-3 0,1 0 0 0,-8 0 1-1,7 0-5 0,1 0 0 0,-1-8-1 2,-6 1-6-3,3 7 6 2,-7 0 2 0,10 0 4 0,17 0-6 0,11 12 0-2,15 6 4 3,14-8 3-2,11 2 2-1,0-4 3 0,12 1-5 2,-9 3-1 0,5 1-3 0,5 9 2-1,3 8 1 1,0 19 0 0,0 13 2-2,0 14 0 2,8 13 0 0,-4 10 0-1,8 11 1-1,-8 1-2 3,-4 5 7-1,0-4 0-1,0 7 0 2,0 1-7-4,-2-1 4 4,-21 1-4-1,3-16-1-3,-3-5 1 4,-2-10 1-2,9 7 1 1,0-9-1-1,3-11 0 1,10-20 1 0,3-18 2-1,0-16 0 0,0-3-2 1,0 6 7 0,13 10-4-1,11-5-4 0,-6 6 2 1,0-4-3 0,-7-4 0-1,5-9 1-1,-3-5-1 3,-5 0 1-1,-5-2-1-1,1 5-1-1,9-3 1 3,-10-6 0-2,7-3 1 1,-3-1-1-2,-4-1-4 2,6-3 3 0,-2 2 0 1,-6 1 1-2,14-3 0 0,-6 8 1 0,7-2-1 1,1 0 1-1,6-3-1 1,0-1 0-1,14 4 0 3,6-6-4-5,15 0 4 3,6 0 0-1,11 0 0 2,-7 0 0-4,-1 0 2 4,-3 0-2-1,0 0 0-1,-5 0 0 0,0 0 1 1,-3 0 1 0,-3 0-2 0,7 0-1-2,-7 0 1 2,7 0-1 0,-11 0 1 1,0 0 0-3,-2 0 3 2,5 0-3 0,-10 9 3 0,1-7-1-2,-2 6-2 2,1-4 1 1,0-1 0-2,10 4-1-1,-5-4 2 2,6 0-2 1,-9-3 0-2,9 4 0-1,-6 1 1 2,6-5 1 0,-5 2 0 0,9 4-1-2,-9 0-1 2,4-4 1 0,-7 1 1 0,-2-3-2-2,6 0 3 2,-8 0-3 0,1 4 1 0,0-4 1-1,0 5 0 0,2-1-2 1,-2-4 3 0,10 8-3-2,-6-6 0 2,8 6 2 0,2 1-2 0,-8-4 1-1,9 3 0-1,-1 1 1 3,-8-6-2-1,9 9 0-2,-11-7 0 3,8 1 0-3,-11 0 1 3,2-5-1-3,4-1 1 2,-9 0 0 0,-3 0 0 0,5 0 1-2,-1 10 0 2,4-5 0 0,-2 0 2 0,9 7-4-1,-7-4 1 0,-4 1-1 2,1-1 0-2,-4-1 0-1,5 1 0 2,-2 1 1 0,8 1 0-1,-1 1-1 1,-5 0 0-1,1-3 0-1,5-1 0 2,-5-7 0-2,12 0 0 3,-5 2 0-1,5-2 0 0,2 0 0-3,-1 0 1 4,2 0-1-2,2 0 1 2,-1 0 1-4,-2 0-1 3,1 3 2 0,8-3-1 0,-6 3 2-1,13-3-3 1,-3 0 2 0,1 0 0 0,-4 0-2-2,5 2 1 2,-10 5 3 0,17 1-3 0,-3-3 3-2,3 0-2 1,-2-5 0 1,-11 0 0 0,7 0-3-2,-11 0 3 2,-3 0 0 1,1 0-3-1,-2 0 4-3,-11 0-2 4,6-1-1-2,-4-5 0 2,7 0-1-3,-1 1 0 2,5 5-1 1,-1-7 1-2,1 7 0-1,-5 0 1 2,-8-2-1 0,4-6 0-1,-8-1-1-1,9-2 0 2,-6 1 1 1,6 1 0-1,-5 1 0-2,6 3 0 2,-8-3 1 0,8 3-1-1,-11-4 0-1,1 1 0 3,8 2 0-2,-9-7 0 2,-1 6-1-3,0 2 2 2,-4-3-1 0,-7 1 0 0,-1 7 1-3,6-1-1 4,-5-3-1-1,2-1 1 0,6-3 0-3,2-4-3 3,-1-5 0 1,1 0 1-2,2-1-4-1,4 2 3 3,-4 2 2-1,1 3 1 0,-1 3 0-3,5 3 0 3,1 2 0 0,2 3 1 0,-2-7-2-2,2 5-3 2,3-6 1 0,-14-4 1 1,7 7-2-3,-1-3 2 2,-2-4 2-1,-4 12 0 1,-1 0-1-2,-11 0-1 2,-8 0 2 0,-2 0-1 1,0 0-2-3,-13 0 3 2,8 0-4 0,-10-3 2 0,4 1 2-2,3 2 0 1,-7 0-2 1,-3 0 1 0,0 0 0-2,0 0-3 3,0-3 0-2,0 3 0 1,0 0 0-2,0 0-2 3,0 0 2-2,0 0 0 2,0 0-2-4,0-4 0 3,0-9-5 1,3-6-2-1,1-19 0-2,5-18 7 2,-8-13-1 0,-1-30 1 0,0-16-1-3,0-29 3 3,0-19 1 0,0-5-3 0,0 8-7-2,0 10-2 3,0 19 4-2,-1 13 5 1,-8-4 3-1,5 6 1 1,1-7 1-1,3 0-1 2,-3 7-2-3,-7 4 2 1,3 19-9 1,2 12 5 0,-8 17 1-2,-1 12-2 2,7 13-2 0,-1 8 0 1,3 7 6-4,-3 9-4 3,7 4-1 0,1 7 1 0,-3 2 1-1,3 2 1 1,-10-2 4-1,-3-4-3 1,-16-6 1-1,0-5 3 1,-13-5 0 0,1-3 0-1,-2 0 0-1,12 3-1 3,-1 5 2-2,5 8-1 2,-7 9 0-4,-9 0-2 4,-21 0-35-2,-20 11-47 2,-29 4-59-4,70-10-107 4,5 8-594-2</inkml:trace>
    </iact:actionData>
  </iact:action>
  <iact:action type="add" startTime="42914">
    <iact:property name="dataType"/>
    <iact:actionData xml:id="d9">
      <inkml:trace xmlns:inkml="http://www.w3.org/2003/InkML" xml:id="stk9" contextRef="#ctx0" brushRef="#br2">2099 5789 302 0,'0'0'463'6,"0"0"-356"1,0 0-52 1,0 0 18 0,0 0-23-2,0 0-24 2,-197 84-7 0,120-30-4 0,-7 13-11-2,3 12-1 2,4 13 3 0,11 20 6 0,9 12-1-2,6 14 10 3,9 3-5-2,22 2-8 3,11 0-2-5,9-7-2 3,0-11 3 1,25-14 7-2,27-19 8-1,28-21 0 3,18-24 3-1,17-17-12 0,18-23-6-2,-5-7-7 2,2-2 1-1,-6-42 1 2,-20-13-1-4,-14-18-1 5,-16-17 0-3,-21-18-2 0,-19-14 0 0,-21-11 2 1,-13-8-1 0,0 0 0 0,-26 2 0-2,-28 18 1 2,-1 19 1 0,-15 22-1 0,-6 17 0-2,-7 12 1 2,-1 8-1 1,0 6 0-2,7 8 0-1,-4 9 1 3,-2 5 0-2,6 6 0 1,0 4-1-2,14 7 0 2,2 0 1 1,9 0 1-4,4 32-1 3,7 18 7 0,8 9-3 0,-6 15 11 0,18 7 0-1,-2 6 0 0,3 9-5 1,3 5 2 0,6 5 0 0,1 10-4-2,10 10 1 2,0 2 6 0,0-6 5-2,0-12-6 2,31-14 1 0,8-21-4 1,13-21-3-4,23-18 2 4,23-14-5-2,17-9-3 1,12-13-2-2,5 0-1 1,-3-19 2 2,-2-36-2-1,-7-26 0-1,-8-24 0 1,-24-13 0 0,-21-8-1-3,-32-7-3 4,-16 4 3-2,-19-3 1 0,0-3-1 1,-26 6 0-1,-31 0 1 1,-14 11-1 0,-10 12 1-2,1 12 0 2,2 22-6 1,8 11 4-1,8 17 1-2,11 22-5 3,14 13 1-3,5 9 2 3,4 0-4-2,8 0-9-1,0 0-12 1,2 28-48 1,18-8-88-1,0-3-216-1</inkml:trace>
    </iact:actionData>
  </iact:action>
  <iact:action type="add" startTime="44368">
    <iact:property name="dataType"/>
    <iact:actionData xml:id="d10">
      <inkml:trace xmlns:inkml="http://www.w3.org/2003/InkML" xml:id="stk10" contextRef="#ctx0" brushRef="#br2">5439 5626 110 0,'0'0'339'8,"0"0"-228"-1,0 0 39 0,0 0-48 1,0 0-52 0,0 0-17-1,0 0 1-1,-225 95-6 2,179-44-3 0,-3 13 2 0,8 18 0-2,-2 11-3 2,2 11 6 0,5 14 0 0,16 11-5-2,11 9 8 2,6 3-1 2,3-6 2-5,0-12-14 2,30-6 3 1,24-12 6 0,14-18-5-2,12-20-14 3,17-23 4 0,13-20-4-2,5-22-6 1,5-2 1-3,-4-2-2 3,-15-40-2 0,-8-11 0 0,-12-20 0-1,-18-17 1 1,-16-24-1 0,-10-17-1-2,-23-15 0 1,-14-6 0 1,0-2 0 1,-1 10-1-2,-31 15 0 0,-9 20 0 1,4 18 1-1,-7 21 0 2,-11 19-2-3,7 14 0 2,-13 15 0 0,-11 2 2 0,1 10 0-3,-3 1-2 3,-1 9 1 1,9 0 2-1,7 0-1 0,2 19 0-3,9 21 1 3,5 16 0-1,7 21 1 0,2 14-2 1,4 17 5 0,1 11-2-1,4 9 7 1,5 1 2-1,0 1-1 1,4-1-3-2,16-8-1 3,0-12 3-1,0-16 4 0,13-14 3 0,35-15-3-2,14-12-4 1,28-5 0 2,17-13-4-1,6-10-2-2,-4-15-2 1,-9-9 0 1,-6 0 2 0,-18-53 1-1,-11-28-5 1,-9-30 0-1,-12-27-1 0,-17-20-1 1,-11-12 1 0,-16 1 0-1,0 10-2 2,-37 15 1-3,-23 23-4 1,1 20 3 2,-6 19-4-1,-5 21 2-2,0 12-3 1,7 19-2 1,-3 8 1 1,7 10-7-3,7 12-25 2,14 0-19 0,35 0-73-2,3 7-140 2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8:45:34.6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547">
    <iact:property name="dataType"/>
    <iact:actionData xml:id="d0">
      <inkml:trace xmlns:inkml="http://www.w3.org/2003/InkML" xml:id="stk0" contextRef="#ctx0" brushRef="#br0">3982 8767 366 0,'0'0'87'6,"0"0"-62"2,0 0 44 0,0 0 33 0,0 0 43-2,0 0 1 2,373-7-38 0,-217 7-32 0,10 0-6-2,6-17-6 2,-14-4-8 0,-26 4-9 0,-20 3-1-2,-24 6-13 2,-27-1-8 0,-25 5 8 0,-20 4-2-2,-16-4-6 2,-23 4-24-1,-71-2 2 1,-60 2 11-2,-53 0 3 4,-35 2-2-3,-15 30-1 1,-4 5-11-3,37 1-3 4,31-1 0-1,25-3-1 0,30-10-2-2,31-7-3 3,23-8-3-2,24-9 0 2,22 0-5-3,20 0-10 1,7 0 8 1,11 0 4 1,0 0-7-4,38 0 13 3,42 0 6 0,23 0 5 0,37 0-2-2,30-5 2 3,23-6-1-2,36-4-2 1,-5-2 3-2,-25 0-1 2,-31 0 0 0,-47 4-3 0,-46 1 6-1,-30 4 3 0,-16 2 2 2,-29 3 6-1,0 3-5-3,-74 0-13 3,-67 0 14 0,-54 0-3 0,-27 17-5-2,-6 6-1 2,17 1-5 0,40 1-6 0,18-6 0-1,52-3 1 0,34-7 3 1,34-6 2 0,26-3 0-2,7-8-22 3,32-24 16-2,53-13 6 1,38 14 3-2,25 11 4 4,13 17-1-4,3 3 6 3,-8 0-3-4,-15 10 4 3,-24 6-8-1,-20-5-5 2,-28 1-3-3,-14-10-14 2,-31 4-43 0,-24-6-80 0,0 0-176-2</inkml:trace>
    </iact:actionData>
  </iact:action>
  <iact:action type="add" startTime="4769">
    <iact:property name="dataType"/>
    <iact:actionData xml:id="d1">
      <inkml:trace xmlns:inkml="http://www.w3.org/2003/InkML" xml:id="stk1" contextRef="#ctx0" brushRef="#br0">11179 8765 569 0,'0'0'311'8,"0"0"-167"-2,0 0-29 2,0 0-42-1,0 0-30 2,0 0-17-3,0 0 1 3,1231-37 1-3,-1047 18 3 4,-20 8 9-4,-24 9 7 3,-19 2-3-2,-47 0-7 2,-27 0-10-4,-44 0-11 3,-3 0-16-1,-81-5-7 1,-49-3 7-1,-40-1 0 0,-31-4 3 1,-1-1-2 0,2-3-2-2,16 4 1 2,36 0-7 0,48 6-4 1,44 3-4-4,38 1 8 3,18 2 7 0,44-3 6 0,56 1-1-2,45 3 5 2,31 0-1 1,16 0 11-1,-18 3-14-3,-18 16 8 3,-34 4 6 0,-42-3 8 0,-28-9-4-2,-40-5-4 1,-12-4-12 2,-47-2-8-1,-70 0-3-2,-31 0 3 2,-36 0 3 0,-7-8-1 0,11 3 1-2,35 5-3 2,45 0-4 0,43 0 3 1,38 0 1-4,19 0 4 4,57 8 2-2,59 5-6 2,52 4-3-4,32 1-5 3,22-7-34 0,-2-11-47 1,-2 0-33-4,-157 0-50 3,-9-9-108-1</inkml:trace>
    </iact:actionData>
  </iact:action>
  <iact:action type="add" startTime="5588">
    <iact:property name="dataType"/>
    <iact:actionData xml:id="d2">
      <inkml:trace xmlns:inkml="http://www.w3.org/2003/InkML" xml:id="stk2" contextRef="#ctx0" brushRef="#br0">14807 8568 264 0,'0'0'115'5,"0"0"-2"3,0 0-10 0,0 0-12 1,0 0 29-4,0 0 32 3,15 0-39-1,50 5-62 2,25 7 14-3,10 2-6 2,10-3 2 0,8-4-19 0,3 6-8-3,-8-4-8 4,-10-4-5-1,-22-2 5 0,-21-1-2-2,-28 2 2 3,-16-4-3 0,-16 2-5-3,0 7-17 0,-44 1-1 2,-53 7-2 1,-43-3 2-2,-37-8 3-1,-15 1-2 2,-25-7 1 0,-1 2 2 0,14 0-2-1,27 4-2 0,37 1-2 1,38-2-1 0,43 3 3-2,36-4 1 2,23-3 3 0,34-1 2 0,68 0 34-2,50 0-34 2,57 0 3 0,15 0-5 1,1 0-4-4,-3 0 0 3,-29 0 0 0,-41-1 3 0,-32-6 7-2,-44 7 12 4,-36 0-7-2,-22 0-13-1,-18 0-2 0,-25 0-4-1,-55 0-5 1,-37 0 9 1,-19-5 0-2,-12-7 1 4,6 4 0-3,13 6-1 1,29 2 1-2,40 0 2 2,36 0-2 0,24 0 0 1,20 0 4-4,61 0 1 3,51 10-4 0,29 2-2 1,7-7 4-4,6 2 8 4,-13-6 0-2,-34 2 4-1,-30-3-5 2,-44 0-7 0,-30 0-4-1,-23 4 0 2,-13-2-8-3,-63 1-23 2,-29-1 1 0,-35 8-42 0,-7 0-48-2,74-4-28 2,8 2-128-1</inkml:trace>
    </iact:actionData>
  </iact:action>
  <iact:action type="add" startTime="8578">
    <iact:property name="dataType"/>
    <iact:actionData xml:id="d3">
      <inkml:trace xmlns:inkml="http://www.w3.org/2003/InkML" xml:id="stk3" contextRef="#ctx0" brushRef="#br0">14301 3965 221 0,'8'-11'303'7,"-2"11"-92"0,-6 0-48 0,2 0-47 0,1 0-16 2,2 0-13-1,-2 0 6-2,10 0-15 2,-6 27-40 0,10 16-5-2,2 17 6 2,-1 7-6 0,5 11-9 0,-3 7-1-2,5-4-1 2,2-3-6 0,-5-10 2 0,0-14-8 1,-11-15 2-2,5-20-2 1,-14-10 4-1,11-9-8-2,6 0-3 3,8-3 2 0,11-39-3 1,4-20-2-2,-5-20 2 1,4-13 2 0,-6-6-1-1,-6 11 3 0,7 14-5 1,-16 20 2 1,4 23-3-3,-8 6-4 0,-1 13-13 2,-10 9-57-1,8 5-59 1,-13 0-84-2,4 0-185 2</inkml:trace>
    </iact:actionData>
  </iact:action>
  <iact:action type="add" startTime="9028">
    <iact:property name="dataType"/>
    <iact:actionData xml:id="d4">
      <inkml:trace xmlns:inkml="http://www.w3.org/2003/InkML" xml:id="stk4" contextRef="#ctx0" brushRef="#br0">15225 4437 503 0,'0'0'216'6,"0"0"-78"2,0 0-41-1,0 0-63 1,0 0-22 0,0 0-9 0,140-150-1-2,-140 125-2 2,-16 6-4 0,-18 11-14-3,0 8-18 4,-6 0 12-1,1 8 10 0,5 31 14-2,7 10 15 2,6 0 22 0,8 5 5 0,13-6 22-2,0-6 11 2,0-3-12 2,0-5-2-3,38-9-16 0,6-3-19 0,-1-7-16 1,14-8-6 1,-5-3-4-2,-12-4-4-1,-9 0-32 2,-2 0-65 1,-29 0-64-3,0-11-180 0</inkml:trace>
    </iact:actionData>
  </iact:action>
  <iact:action type="add" startTime="9568">
    <iact:property name="dataType"/>
    <iact:actionData xml:id="d5">
      <inkml:trace xmlns:inkml="http://www.w3.org/2003/InkML" xml:id="stk5" contextRef="#ctx0" brushRef="#br0">15767 4375 430 0,'0'0'245'7,"0"0"-79"-1,0 0-42 2,0 0-58 0,0 0-10 0,0 0-12-2,-104 81-11 2,75-50-12 0,18-2-3-1,1 3 0 0,10-5 9 1,0 0 20 0,18 0-14 0,18-6-17-2,5-9-11 2,2-8-5 0,-1-4-5 0,-4 0-10-2,-6-7-24 2,-15-23-28 0,-7-4-53 0,-10 17-80-2,0 0-170 2</inkml:trace>
    </iact:actionData>
  </iact:action>
  <iact:action type="add" startTime="9907">
    <iact:property name="dataType"/>
    <iact:actionData xml:id="d6">
      <inkml:trace xmlns:inkml="http://www.w3.org/2003/InkML" xml:id="stk6" contextRef="#ctx0" brushRef="#br0">15971 3816 483 0,'0'0'232'5,"0"0"-87"3,0 0-53 0,0 0-49-2,0 0-6 2,0 0 5-1,19 498-16 1,-19-414-7 0,13-5-1-2,-8-15-5 2,2-8-8 0,9-11-4 0,-12-13-1-2,9-15-8 2,-6-15-57 0,-1-2-72 0,-3-2-224-2</inkml:trace>
    </iact:actionData>
  </iact:action>
  <iact:action type="add" startTime="10145">
    <iact:property name="dataType"/>
    <iact:actionData xml:id="d7">
      <inkml:trace xmlns:inkml="http://www.w3.org/2003/InkML" xml:id="stk7" contextRef="#ctx0" brushRef="#br0">16161 4257 521 0,'0'0'232'6,"0"0"-65"2,0 0-70 0,0 0-51-1,0 0-24 0,0 0-18 1,-374-14-4 0,338 14-33 0,35 0-145-1,1 0-348 0</inkml:trace>
    </iact:actionData>
  </iact:action>
  <iact:action type="add" startTime="10432">
    <iact:property name="dataType"/>
    <iact:actionData xml:id="d8">
      <inkml:trace xmlns:inkml="http://www.w3.org/2003/InkML" xml:id="stk8" contextRef="#ctx0" brushRef="#br0">16483 4429 350 0,'0'0'166'6,"0"0"-28"3,0 0 6-5,0 0-48 4,0 0-15 0,0 0-6 0,-210 61-14-2,182-33-23 2,8-3-6 0,7 4-7 1,13-6-2-4,0-1-8 3,30-3-5-1,21-5-5 2,11-11-5-4,-4-3-1 4,-2 0-1 0,-19-19-5-2,-14-20 0-1,-5-8-5 2,-12-7-6 0,-6 0-8-1,0 12-32-1,0 12-69 3,0 30-117-2,0 0-152 3</inkml:trace>
    </iact:actionData>
  </iact:action>
  <iact:action type="add" startTime="10761">
    <iact:property name="dataType"/>
    <iact:actionData xml:id="d9">
      <inkml:trace xmlns:inkml="http://www.w3.org/2003/InkML" xml:id="stk9" contextRef="#ctx0" brushRef="#br0">16711 4662 471 0,'0'0'257'6,"0"0"-93"1,0 0-46 0,0 0-37 1,0 0-31 0,0 0-13 0,60-185-10-2,-57 170-12 3,0 9-11-2,7-1-1 1,2-2-3-2,13 3 0 2,2-5-53 0,14 0-78 0,-25 8-91-2,4 0-291 2</inkml:trace>
    </iact:actionData>
  </iact:action>
  <iact:action type="add" startTime="10987">
    <iact:property name="dataType"/>
    <iact:actionData xml:id="d10">
      <inkml:trace xmlns:inkml="http://www.w3.org/2003/InkML" xml:id="stk10" contextRef="#ctx0" brushRef="#br0">17337 4324 223 0,'0'0'375'4,"0"0"-223"4,0 0 9 1,0 0-75-2,0 0-16-1,0 0-13 2,-205 37-14 0,160-18-16 0,-2 5-5-2,19 1-11 3,8-4-3-2,15 6 5 1,5-3 28-2,0 1 0 2,18 1-13 0,25 2-12-1,5-6-5-1,4-2-2 3,-11-2-5-1,-16-8 0 0,-9-3-1-2,-14-5-1 2,-2 5-2 0,0 6 0 0,-11 4-8-2,-37 2-31 3,-20-3-47-2,27-9-35 1,5-2-178-2</inkml:trace>
    </iact:actionData>
  </iact:action>
  <iact:action type="add" startTime="11720">
    <iact:property name="dataType"/>
    <iact:actionData xml:id="d11">
      <inkml:trace xmlns:inkml="http://www.w3.org/2003/InkML" xml:id="stk11" contextRef="#ctx0" brushRef="#br0">16087 5101 351 0,'0'0'264'8,"0"0"-97"-1,0 0-54-1,0 0-54 2,0 0-36 0,0 0-4 0,0 0 7-2,86 196 11 2,-67-138 0 0,4 6 0 0,4 2 1-3,-3 1-17 3,-14 1-1 1,7-3-5-1,-17 5-10-2,0-6-4 2,0-3-1 0,0-3 0 0,-22-5 0-1,4-8-1 1,-6-3 1-1,-3-5 0 1,-4-3 1-2,-5-3-1 3,6-5 1-2,-7-2-1 2,-3-8-1-3,2-7 0 2,-1-9-4 0,16 0-17-1,3 0-8-1,7-25-12 2,13-9 7 0,0 3 5 1,0 3 13-4,0-1-1 3,0 4-3 0,0-2 5 0,0 5-6-3,0 1 11 4,0 7 7-2,8 11 4 2,-1 3 1-3,7 0 17 2,-3 0 14 0,9 12 8 0,5 14-5-2,-10 4 3 2,11 4-1 0,-12-1 5 1,6 7-8-4,-4-5-4 2,0 3 3 2,-14-5-4-1,1-3-4-1,7-9-11 0,-7-4 7 2,4-11 0-2,-7-6 2-1,19 0-4 2,-2 0-5 0,11 0-2 0,11-14-8-1,-1-6 6 0,2 1 0 1,4 2 0 0,-4-1-7-1,8 1-3 0,-16 4-1 1,4-1-9 0,-16 8-60-2,-20 6-112 2,0 0-138 0</inkml:trace>
    </iact:actionData>
  </iact:action>
  <iact:action type="add" startTime="12987">
    <iact:property name="dataType"/>
    <iact:actionData xml:id="d12">
      <inkml:trace xmlns:inkml="http://www.w3.org/2003/InkML" xml:id="stk12" contextRef="#ctx0" brushRef="#br0">14662 5069 634 0,'0'0'222'8,"0"0"-100"-3,0 0-52 3,0 0-37 1,0 0-8-1,0 0 4-2,0 0 1 2,-37 306 4 0,11-249-1 0,-5 2-2-2,-11 8 6 2,0 1-16 0,-13-1-8 0,-3 2-4-3,-9-12-5 4,1 4-3-1,-11-9 0 0,-4-7-1-1,-3-1 0 0,-6-4 0 1,3 2 1 0,6-3 0-3,5 3-1 4,8 1 0-2,1-2 2 2,18-6-2-3,-4-4-2 2,15-3 2 0,12-8-3 0,8-9-4-1,8-3-6 1,2-4-4-1,8-3 8 1,0-1 3-2,0 0-2 2,-5 0-5 0,5-5 9 0,0-23 2-2,0-11 1 2,0-3-4 0,5-14 4 0,10 0 1-2,1-6-2 2,-7 0 1 0,7 8 0 0,-3 9 1-2,-6 15 0 1,-7 13 0 2,3 8 0-1,-3 9 0-2,0 0 2 3,0 0 1-2,0 11-1 1,0 26 4-2,-4 8 5 3,-19 4-1-2,2 3-2 2,-2-2-3-3,6 1 5 1,2-6 0 1,1-5 1 1,11-9 6-4,3-9 3 3,0-5 6 0,0-6 2 0,9-2-2-3,23-4 3 4,17-2-13-2,2 0 2 1,18-3-2-1,2 0-3 1,9 0-6-1,0 0-5 2,-22 2-1-3,-6-2-2 1,-22 4 0 1,-8-2-5 0,-3 1-26 0,-5 0-74-1,-14 0-94 1,0-1-337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09:56.82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7">
    <iact:property name="dataType"/>
    <iact:actionData xml:id="d0">
      <inkml:trace xmlns:inkml="http://www.w3.org/2003/InkML" xml:id="stk0" contextRef="#ctx0" brushRef="#br0">4732 15906 422 0,'-6'-5'103'5,"6"5"17"3,0 0 20 0,0-3-56 0,0-4-15-2,0 2-2 2,20 0 0 0,19 2 8 0,9 3-18-2,19 0-3 2,11 0-2 0,25 8-25 0,27 9-2-2,18 3-9 2,13-3-10 0,19 2 2 2,7 7-1-4,7-1-5 2,8 2 1-1,11-3-1 0,-7-2 5 0,-2-2-4 0,-16-1-1 1,-18 1-1 1,-18 0 0-1,-21-3 0-3,3-9 0 3,-16 0 1 0,-2-8-2 0,-12 0 1-2,-14 0-1 3,-12 0 2-2,-5 0-2 2,-25 0 0-4,4 0 1 3,-22 0-1 0,-2 0 0 0,-9 0 1-2,-8 0-1 3,-2 0 0-2,-5 0 0 2,-4 0 0-4,0 0 0 3,0-3-1 0,0 3 0-2,0 0-1 2,0-5-3 0,0 2-2 0,-4-8-3 0,-32-12 9-2,-18-5 1 2,6-6 0 1,-21-5 0-1,6 9 0-3,-8-4 1 3,-5-3-1 1,2 7 0-4,-6-2-1 4,9 2 2-1,1 10-2-1,12 1 0 0,-1 4 1 0,8 4-1 1,2-1 1 0,8 7-1-2,14-1 0 3,1 0 0-2,8 4 0 1,5-2 0-1,3 3 1 0,4 1-2 2,6 0-2-2,0-4 4 1,0 4-1-1,0 0 0 0,0 0-4 1,18 0 5 0,34 0 7-1,16 0-5 1,4 9-1-1,12 13 1-1,1 6 0 3,-1 6-1-1,5 0 0-1,-6-1 2-1,-15 1 1 2,2-3 1 0,-22-3 0 0,1-3-2-1,-16-5 1 1,5-1-3 0,-18 1 1-1,9-5-1-1,-16-1 0 3,5-1 1-1,-5-1 0-1,3 2-1-1,-5 0 0 3,5-2 2-2,-11-7-1 1,3 3 3 0,-8-4-3-1,0-4 0 1,0 1-2-1,0 8 0 0,-6 9 0 0,-37 9 2 1,-22 12 1 0,-21 10-2 0,-8 1 3 1,-3 1 0-1,14-3 0-1,-1-7-3 1,7-11 3-2,19-5-2 2,12-9 0 0,17-10-2-2,20-4-2 3,6-2 0-2,3 0-17-1,0 0-51 2,0 0-111-1,0 0-199 0</inkml:trace>
    </iact:actionData>
  </iact:action>
  <iact:action type="add" startTime="3514">
    <iact:property name="dataType"/>
    <iact:actionData xml:id="d1">
      <inkml:trace xmlns:inkml="http://www.w3.org/2003/InkML" xml:id="stk1" contextRef="#ctx0" brushRef="#br0">5298 15487 376 0,'0'0'250'6,"0"0"-112"2,0 0-22 0,0 0-27-2,0 0-49 2,0 0 5 0,0 0-10 0,-66 36-9 0,-8 3 3-2,-10 9 6 2,-16 6-8 0,-8 0-3-2,-5-4-11 2,-4-5-7 0,16-9-6 0,11-7 0-2,16-13-1 2,22-4 1 2,21-7 0-4,11-5-1 0,7 0 1 4,13 0-3-4,0 7 3 3,0-7 2-4,0 2-1 3,0 1 0 0,29 9 9 1,22 3 2-4,9 15-5 4,30 2-3-2,0 5 10 1,10 14-3-2,2-1 2 3,-7 4 12-1,-9-4-6-1,-4-6-6-1,-11 3 4 2,-4-13-6 1,-10-6 2-2,-12-9-5-1,-3-8-4 3,-13 0-1-2,-15-11-3 1,-1 0 0-2,-11 0-1 3,-2 0 0-1,0 0 0 0,0 0 0 0,0 0 0-1,0 0 0-1,0 0-1 2,0 0-6-1,-12-11 1 0,-21-15 7 1,-6-4 0 0,2 1 0-2,-8 2-2 3,9-1 1-1,-4 2-17-1,-7 6-24-1,-6 0-59 3,29 18-66-2,-5-4-221 1</inkml:trace>
    </iact:actionData>
  </iact:action>
  <iact:action type="add" startTime="5547">
    <iact:property name="dataType"/>
    <iact:actionData xml:id="d2">
      <inkml:trace xmlns:inkml="http://www.w3.org/2003/InkML" xml:id="stk2" contextRef="#ctx0" brushRef="#br0">23016 15193 507 0,'0'0'231'5,"0"0"-110"3,0 0-44-1,0 0-35 3,0 0-6-4,0 0 13 1,0 0 5 1,-245 73-12 0,205-45-12-2,-4-4-12 2,3 6-7 0,-1-3-8 0,2 1-1-2,4-1-1 2,-2 2 0 0,12-4-1 0,-3 2 1-2,1 2-1 2,11-3 3 0,-6 1-3 0,5-4 3-2,2-6-3 2,13-3 3 0,3 0-1 0,0-1 2-2,0 3 10 4,0-3 5-4,21 2 0 2,15-2-4-2,0-1 0 3,8 5-4-1,12 5 2-1,8 0 7-1,4 4-5 2,12 0 2 1,14 2-5-2,5-1 1-1,-1 4 1 3,-4-3-3-2,4 6 4 1,-1-1-2-1,3 1-1 0,0 0 0 1,3 3-1 1,8-6-5-4,-3-4-1 4,5-4 3-2,-6-2-3 1,-3-2 3-2,6-1 2 3,-18 6-1-2,3-1 9 1,-2 1-5-2,-9-1-7 3,-3 0-2-2,-1-7-4 1,1-4 2-2,12-5 0 3,-6-3 0-2,14 2-1 3,-5-5 4-5,-7 6 2 3,0-2 0-1,-4 2 1 1,-3-2-2-2,-1 0 2 2,-1-2-5 1,17-3 1-2,0 0-3-1,11 0 0 4,-6 0 1-3,0 0-1 0,-2 0 2 0,-6 0-1 0,-10 0 2 1,-4 0-4 0,0 0 5-2,1-3-3 3,1-5 0-2,8-1-1 2,-8-3-1-4,0 1 0 4,-4 2-1-2,-4-6 0 1,0 0 0-1,3-4 1 1,0-4 0 0,-6-1-1-1,12-7 1-1,-2-3-1 2,4 6 0 0,-17-1 1 0,-4 5 0-2,-4 1 0 2,-4-1-1 0,1 2 0 1,-12 0-1-4,1-3 2 4,-5 3-3-2,4-1 0 2,-17 4-2-4,9-1 4 3,-2 3-3 0,-11 0 4 0,1-3-4-2,-2 0-1 3,6-2 0-1,-6 0-4-1,-3-5 6-1,-2 7-2 2,-8-1 1 2,0 1 3-4,-3 9-1 0,-1 2-1 2,-6 8 3 0,0-3-3 1,0 4 0-3,0 0 0 2,0-3-5-1,0 0-1 1,0-4 0-2,0-8-2 3,-13-5 11-2,-17-2 0 1,2-5 0-2,-12-5 0 3,-4-5 0-2,-12-3 0 2,0 1 1-4,0 7 0 4,8 2 0-2,-8 6 0 2,2 7-1-4,3 0 1 3,-2 4 0 0,5-2 1 0,-12 0-1-2,1 2-1 3,-2 1 0-2,3-2 0 2,12 4 1-3,5 0-1 1,9 3-2 3,15 1 0-3,10 1 0-2,7-2-2 3,0 5-6 0,0-5 5 0,0 3-3-2,-3-5 3 3,3 2 1-2,0 2-4 1,0-1 3-1,0 2 3 2,23-5 2-3,22 6 7 3,17 0-1-4,8 3-2 4,-5 0-2-2,-6 0 1 2,-2 0 0-4,-14 0 4 4,-2 6-5-2,-5 0 1 1,-11-3-1-2,-6-1-1 2,-2-2-1 0,-14 0 0 0,-3 0 0-2,3 0 0 2,-3 0-1 0,0 0-3 0,0 0-2-2,0 0 1 3,0 0 3-1,0 0 0-1,0 0 2 0,0 2 1 0,0-2 1 1,-19 4 1 1,-4-4-2-3,3 0 1 2,-2 0-1 0,6 0-1-1,3 0 0 0,10 0 0 0,3 0 0 2,0 0 1-2,0 0 2-1,0 0-3 3,0 0-2-2,0 0-7 1,10 0 9-1,-4 0 6 1,-2 0-3 0,-4 0-3-1,0 0 2 0,0 0-2 1,0 0-2-1,0 0-6 2,0 0 4-4,-7 0 2 4,-47 0 2-2,-15 0 7 1,-18 0-5-2,0 7 0 3,3-3-2-1,10-1 2-1,14-3-1-1,20 0-1 3,17 0 1-2,5 0-1 1,15 0 0-2,3 0-1 3,0 0 1-2,0 0-1 1,-3 0-1-2,-11 0-1 2,-2 0-1 0,4 0 4 1,-4 0-2-4,14 0 2 3,-3 0 0 0,5 0 0 0,0 0 1-2,0 0-1 3,0 0 1-2,25 0 8 2,11 0 3-4,-8 0 2 4,8 20 0-2,-9 4 2 1,12 6 4-2,-1 0-3 2,-2-2 1 1,1 0 10-2,-13 0 12 0,-2 1-15 1,-7-7-14 0,-8-2-5 0,-1-6-5-3,-6-6 1 3,7-3-2 0,-7-5-14 0,0 0-45-2,0 0-73 2,0 0-86 0,3 0-305 0</inkml:trace>
    </iact:actionData>
  </iact:action>
  <iact:action type="add" startTime="7752">
    <iact:property name="dataType"/>
    <iact:actionData xml:id="d3">
      <inkml:trace xmlns:inkml="http://www.w3.org/2003/InkML" xml:id="stk3" contextRef="#ctx0" brushRef="#br0">29198 15622 681 0,'0'0'265'6,"0"0"-105"2,0 0-35-2,0 0-50 3,0 0-21-2,0 0-13 2,0 0-5-4,76 256 9 3,-72-197-1 0,-4 3-3 0,0-7-10-2,0-4-14 2,0-8-4 0,0-18-5 0,0-14 0-2,10-8-3 2,-10-3 0 0,16 0-3 0,12-3-2-2,18-31 7 2,24-13-4 1,9-12-1-2,-11-9-1 1,6-5-1 1,-10 2-2-2,-16 13-2 1,-12 19 4-1,-20 16-3 0,-13 17 2 0,-3 6 1 0,0 0-3 0,0 0-2 0,0 0-5 1,0 0-4 0,0 0 4-1,-26 19 10 1,-10 12 6 0,-9 13 1-1,-12 3-5-1,-4 7 1 3,2-1-3-1,-5 0 2-1,5-11-4 0,2 3 2 1,4-13-3 0,9-10 2 0,15-11-1-2,2-5 2 1,19-6-4 2,4 0 2-2,4 0 0 0,-3 0-4 0,-7 0 2 1,6-20-10 0,-12-22 13-2,6-12-1 3,-6-6 1-2,5-1-1 1,4 2-3-2,-3 7 3 2,0 9 0 0,6 7 1 0,-11 4-1-1,11 7 1 1,-9 3 1-1,5 5-2 2,0 3 2-3,0 6-2 1,7 1 2 1,1 7 0 0,0 0 2-1,0 0 0 0,0 0-1 1,0 0-2 0,0-3-11-2,0 3-41 2,0-1-24 0,0-9-69 0,0 10-87-2,0 0-329 2</inkml:trace>
    </iact:actionData>
  </iact:action>
  <iact:action type="add" startTime="10194">
    <iact:property name="dataType"/>
    <iact:actionData xml:id="d4">
      <inkml:trace xmlns:inkml="http://www.w3.org/2003/InkML" xml:id="stk4" contextRef="#ctx0" brushRef="#br1">13896 8955 264 0,'0'0'125'6,"0"0"-52"2,0 0 8 0,0 0-11 0,0 0-6 0,0 0 4-2,10-8 7 2,-10-11-34 0,0-11 0 0,0-9-10-2,0-13-10 2,0-10 0 0,0-9-10 1,0-1-2-4,14-10 1 3,2-8 4 0,5-19 1-1,-1-15 5 2,3-8-1-2,-4-5-5 0,3 4-3 0,-6-2-2 1,-9 6-4 0,9 0-3-1,-9 5-1 2,6 15 0-3,-9 10-1 2,-1 12 0-1,13 9 1 0,-11 5 0 1,3 0-1 0,-3 2 0 0,-5 1 0 0,0 3 0-2,0 3 0 1,0 7 0 2,2 9 0-1,1 11 1-3,-1 9 0 3,9 9-1 0,-6-2 0-1,-5 4 1 0,4 7-1 1,-4-4 0 1,3 5-1-4,-3 3 1 3,0-2 0 1,6 1 0-1,-6 0 1-3,0 4-1 3,0 3 0 0,0 0 1 1,0 0 0-3,0 0 10 1,0 10 21 2,0 22-23-2,0 7-6-1,0 4 1 2,0 8-3 1,0 11 3-2,-13 5-1 0,8 12 1 1,-11 2 0-1,-4 6-2 2,1 9-1-2,2 7 0-1,-3 13-1 2,12 10 0 0,-5 8 1-1,-3 0-1 1,5-3 1-1,-8-4-1 1,-1-7 0-2,2 2 0 2,2-4 0 0,-4-9 1 0,13-5-1-1,-5-11 5 0,11-2 5 2,1-9 6-2,0-1-4 1,0-6 5-1,0-7 10 0,0-8-9 2,0 1-3-1,0-4-8-3,0 0-4 4,0-8-2-2,0-17 1-1,0-11 0 3,0-13-1-2,0-5 1 1,0-3-1 1,0 0-1-3,0 0-1 2,0-15-1-1,0-24 2-1,0-18 1 2,0-10-1 0,0-6 1 0,0-11 0-2,13-8 1 3,-12-16-2-2,2-11 0 1,-3-17 1 1,12-19 0-4,-11 2 0 4,9-3-1-1,1 10 2 0,-4 17-2-2,4 10 1 1,-6 8-1 2,-2 2 0-1,1 6 0-1,5-4 0 0,-2 4 1 0,-4-4-1 1,-2-3 0-2,11 1 0 3,-8 2-2-2,9 12 4 1,-3 13-2-1,6 16 0 0,-3 11 0 1,-1 13 0-1,5 0 1 0,-4 5-1 1,-2 9 0 2,2 0 0-5,-8 11 1 3,6 6-1-1,-9 5 0 2,-2 3 0-3,0 3-1 1,0 0 1 1,-2 12 0 0,-35 33 4-2,-3 11 7 2,-4 14-1 1,-5 8-2-2,5 4-2 0,4 9-2 1,2-7 0-1,-1-8-2 1,16-14-1-2,0-15 0 3,8-18-1-1,5-18 0-1,4-11 1-1,6 0-1 2,0 0-2 0,0-27 0 1,26-11-1-2,-5-2 2 0,2-1 0 0,-6 4 1 1,2-3-1-2,6 1 0 2,1-3 2 0,7-6-2 0,3 7 2-1,-4-1-1 1,7 10 0-1,-8 7 1 1,-5 5 0-1,-6 11-1 0,0 9 5 2,-2 0-3-2,8 0 6 0,-6 50 4 1,17 28 1-1,0 17 5 1,2 13 13-2,2 3-8 2,0-8 2 0,-5-7-10 1,-9-9-6-3,-6-13-8 1,-1-12-1 1,-17-8-1 0,-3-18-39 1,0-11-48-3,0-17-51 1,0-8-95 2,-12 0-278-4</inkml:trace>
    </iact:actionData>
  </iact:action>
  <iact:action type="add" startTime="11942">
    <iact:property name="dataType"/>
    <iact:actionData xml:id="d5">
      <inkml:trace xmlns:inkml="http://www.w3.org/2003/InkML" xml:id="stk5" contextRef="#ctx0" brushRef="#br1">13581 8254 297 0,'0'0'246'6,"0"0"-54"2,0 0-41 0,0 0-35-2,0 0-38 2,0 0-14 0,0 0-14 0,77 92 2-2,-50-41 1 2,13 3-8 0,-3 13-11 0,4 5-8-2,-5 4-6 2,0-2-7 0,-5-4-6 0,-2-17 4-2,-15-10-5 2,1-13 0 0,1-11-3 0,-13-7 0-2,4-2 1 2,3-7 0 0,-4 1 5 0,8-4 1-2,7 0-3 2,0-22-7 0,1-29 0 0,-2-9 1 0,4-12 0-1,5-9 0 0,-2-9-1 2,-4 2 0-3,8 13 1 2,-8 13-2 0,-3 17 2 0,-4 15-1-2,-12 13 0 1,-1 10 0 1,-3 5-1 0,0 2 1-2,0 0 0 3,0 0 1-2,0 0-1 1,0 0 0-2,0 0 0 2,0 19 3 1,0 20 0-2,-7 6-1-1,-22 6-1 2,2-3 0 0,-10 3 0 0,-3 3-1-2,-7 1 1 2,-6 4-1 1,-8 3 4-1,-3-9-4-2,5-3 0 2,2-3 1 1,12-12 1-2,9-6-2-1,16-11 1 2,7-8-1 0,10-8 0 0,3-2 0-2,0 0-2 1,0 0-2 1,-10-12 0 0,-5-30 3-1,-8-15 1 0,-9-14 0 2,4-13-3-1,-5-15 2-2,3-3-2 1,-4 1 1 2,11 13 0-2,1 22-3-1,8 23-8 2,10 21-16 0,-1 20-31 0,5 2-63-2,0 0-62 2,0 14-448 1</inkml:trace>
    </iact:actionData>
  </iact:action>
  <iact:action type="add" startTime="14050">
    <iact:property name="dataType"/>
    <iact:actionData xml:id="d6">
      <inkml:trace xmlns:inkml="http://www.w3.org/2003/InkML" xml:id="stk6" contextRef="#ctx0" brushRef="#br1">31483 12683 252 0,'0'0'157'6,"0"0"-43"2,0 0 6-2,0 0-26 2,0 0-44 0,0 0 6 0,0 0 15-2,33-99-9 2,-13 42-2 0,11-4-2 0,2-15-2-2,8-11 4 2,12-17-2 0,-6-16-15 0,6-18 2-2,1-6-13 2,3-1-4 2,-4-1 2-2,-6 7-10-2,3 7-5 4,-6 8-1-3,-4 4 0 0,-3 2-6-1,-10-9-1 2,7-8-2 0,-13-14 0 1,-3-8-3-3,-11-6 0 0,6-3-2 2,-13 1 1-1,0 2 1-1,0 0-2 3,0 0 0-1,-29 1 2-1,1 6-1-1,-9 6 0 3,-5 18-1-1,0 18-3 0,-6 9 3-3,7 12 0 3,6 1-2 0,-1 4 2 0,3 4-1-2,7 1 0 2,1 6 1 0,-1 17 0 0,7 5 0-1,8 16 0 1,0 5 1-1,6 6-1 1,0 6 1-2,2-1-2 2,-2 9 3 0,5 5-4 1,-5 8 4-4,5 1 0 4,0 0 0-2,0 0 2 2,0 0 0-4,0 10 9 4,0 35 6-2,0 26-11 2,5 24-6-3,11 23 4 2,0 14-4-1,4 4 5 1,4 1 0-2,5 0 1 2,-5 7-4 0,-4 2 3 1,0 6-2-4,-1 4 2 4,-7 6-1-2,1 6-4 1,-10-2-2-2,-2 6 1 2,-1 1-1 0,0 0 1 1,-1 0-1-3,-27-10 1 1,-7-9-1 1,-1-5 0 0,-6 3-1-1,0 2 1 0,0-2 0 1,-2-11 0 0,5-5-1-1,-1-14 1 1,3-4 0 0,0-6 0 0,-10-1 0-3,7-8-1 3,-12-13 1 0,11-8 0 0,11-14-1-2,-1-13 1 2,5-8 1 1,12-9-1-2,3-12 1-1,-5-1-1 3,8-9 0-1,1 1 0 0,2 0 0-3,-8 0 0 3,6-3 0 0,-9-1-2 0,12-4-1-2,1-6-1 3,-6 1 2-2,9-4 0 2,0 0 1-3,0 0 1 1,0 0-1 1,0 0-3 0,0 0-1-2,0 0-3 2,0 0 1 0,0-4 0 0,0-13 1-2,9-8 5 2,2 0 2 0,8-7-2 0,1 0 2-2,9-5-1 3,-1-6 0-2,8-5 0 1,5 0 0-2,-1-8 0 3,4-8 0-2,2-12 1 2,8-13-1-4,2-10 0 3,-8-8 0 1,9-5 1-2,-1-4-1-1,5-5 0 2,-4 2 1 0,-9-9 1 0,7 5-2-1,-12-4 1 1,-2 4-1 0,-4-13 0 0,0-10 0-2,-11-8 0 2,-5-9-2 0,0 2 2-1,-7 1 0 0,-5-2 0 1,-6-1 1 0,-3-8-1-1,0 1 0 0,0 5 0 0,0 2 0 2,-12 6 2-1,-27 7-2-3,-1 15 0 4,0 9 0-2,-3 5-3 2,5 12 2-4,-1 15 0 4,14 23 1-2,-4 17-1 2,6 14-1-4,6 11 2 4,-2 7 0-2,12 11-1 1,-3 4 1-2,2 7-3 2,8 0 3 0,-3 0 0 0,3 0 1-1,0 0-1 0,0 0 1 1,0 0 0 1,0 0 0-4,0 0 0 4,0 0-1-2,0 0 4 1,0 0 0-2,0 0 0 2,0 0-3 0,0 0-1 0,0 0 0-1,0 0 0 1,0 0-2-1,0 0 2 1,0-4-2-2,0 1-4 2,0-7 4 1,-4-8-6-1,-12-18 4-2,-13-11 3 1,-6-22 0 1,-5-12-1 1,-9-11 2-4,1-2 0 3,9 6-3 1,4 19 3-1,9 21 1-2,10 18-1 1,14 14 0 1,2 15 0 0,0 1 3-2,0-4-1 2,0 4 2 0,-3 0-3 0,3 0 1-2,0 0-1 3,0 0 3-2,0 0 1 2,0 0 0-3,8 25-5 1,21 6 0 2,-6-1 1-1,1-8-3-3,0-6 2 3,6-7-1 0,-10-7-2 0,9 4-1-2,6-4 0 3,1 10 0-2,5 5 2 1,2 8 2-2,8 7-1 3,-3 1 1-2,1 1 1 1,4 0 0-2,-3-6 1 3,-3-2 0-1,-4-11-1-1,-2 8 2 0,-2-1 4 1,-14 0 1-1,-5-5 0 1,-4-5-2-2,-9-9 1 3,-7-3-7-2,3 0 0 2,3 0-3-3,-2 0 3 2,-4 0-4 1,0 0 4-3,0 0-1 0,3 0 1 3,-3 0-3-1,0 0-1-1,0 0-1 0,0 0-2 0,0 0 3 1,-23 0 3 0,-18-5 1-1,-11-19-1 0,-12-3 1 1,-4-6-1 0,-9-13-3-2,8-2 1 2,2-1 0 0,10 0 2 0,10 10 0-2,3 8 0 3,4 2-4-2,0 7 5 2,10 3-3-3,2 4-2 2,10 7-2-1,5 3 4 1,5 2-2-2,7 3 4 3,1 0 1-2,0 0 0 2,0 0 0-4,0 0 1 4,0 0-2-2,-9 0 1 1,5 13 0-2,1 31 7 2,0 20 1 1,3 17-5-1,0 14-1-2,0 12-1 1,0 8 1 1,-4 13 1 1,-12 0-2-4,0 1 1 4,-2-13-1-2,-5-15 1 1,6-20 1-2,-2-16 0 3,10-17 0-2,1-23-1 1,8-13 0-2,0-12-2 2,0 0-7 1,8-29-1-1,30-30 1-3,3-22 1 4,-8-18 3-2,-3-13 2 2,-4-18 1-3,-13-1-3 2,-8 3 1-1,-5 29-1 1,0 25-11 1,0 29-23-3,0 31-29 2,-2 14-55-1,-1 12-35-1,-10 27-136 2</inkml:trace>
    </iact:actionData>
  </iact:action>
  <iact:action type="add" startTime="16796">
    <iact:property name="dataType"/>
    <iact:actionData xml:id="d7">
      <inkml:trace xmlns:inkml="http://www.w3.org/2003/InkML" xml:id="stk7" contextRef="#ctx0" brushRef="#br1">31215 11884 396 0,'0'0'214'4,"0"0"-27"4,0 0-34 0,0 0-49 1,0 0-16-3,0 0 14 1,0 0-21 2,60 76-59-2,-60-11 12-1,0 6 1 2,-13 1-7 0,3 6-3 2,-7 10 2-6,-2-3-6 4,5-4-8 0,8-9-1-2,-7-12-8 2,8-13 6 0,2-10 2 2,3-9 0-2,0-3-1-3,0-7-3 5,0-8 2-5,0-1-5 3,0-3 0-2,3-4-1 2,5-2 0 2,5 0-2-3,11 0 0-2,15 0-2 3,15-27 1 0,16-10-3 1,1-17 3-3,13-8-1 1,11-10 1 1,-6 1-1 1,7 4 0-3,-2 7 0 2,-10 13 0-1,-4 8 0 2,-12 7 0-3,-12 8 0 4,-15 9 0-5,-18 3 0 3,-7 11-2-1,-13-3 0 1,7 2-3-1,-10 2 4 0,0 0-4 0,0 0 3 1,0 0-3 0,0 0 3 0,-20 11 2-1,-17 12 2 0,-6 4-2 2,-27 10 2-1,-11 7-2-2,-19 8 3 2,-10 1-3-1,-2 3 0 2,-4-7 0-4,6 3 0 4,16-12-1-1,14-6 1-3,24-10 0 3,21-6 2 1,18-13-2-2,4-2 2 1,13-3-2-2,0 0-5 3,0 0 1-2,0-5-4 2,0-40 2-3,0-15 6 2,10-19 0-1,-3-4-1 0,6-4-2 0,-10-1 1 2,-3 13-2-1,0 9 1 0,0 14-5-3,0 7-5 4,0 5-4-1,0 12-5 0,-9 6-3-2,6 7-15 2,3 7-33 0,0 8-84 0,0 0-57-3</inkml:trace>
    </iact:actionData>
  </iact:action>
  <iact:action type="add" startTime="17971">
    <iact:property name="dataType"/>
    <iact:actionData xml:id="d8">
      <inkml:trace xmlns:inkml="http://www.w3.org/2003/InkML" xml:id="stk8" contextRef="#ctx0" brushRef="#br1">32764 9256 385 0,'0'0'289'8,"0"0"-141"-1,0 0-58 1,0 0-38-2,0 0-11 2,0 0-6 0,0 0-4 0,-32 335 2-2,32-276 0 2,0-3 5 0,0-6-16 0,0-2-1-2,26-8-10 2,-5-9-4 0,9-9 1-2,6-9 1 3,1-11-5-2,3-2-4 1,1-2 0-1,-1-39-3 0,2-4 1 2,-8-8 1-1,-7-1 0-3,-2-2 1 3,-6-1-3 1,-2-1 2-2,-4 0-3 1,-10 1 2-1,0 10-1 0,-2 15-1 1,-1 15 3 2,0 15 1-6,0 2 0 5,0 0 4-2,0 0 5 2,0 19 0-3,0 20 0 2,0 11-3-1,0 5-2 0,0 1 2 0,0 6 2 2,0 2 8-1,0 1-1 0,0-1 8-3,-4-2-17 3,4-6 1 1,-3-10 2-1,3-13-5-2,0-16-3 2,0-8 1-1,0-9-2 2,0 0-1-4,0 0 1 4,0 0-2-2,0 0-6 2,0 0-39-3,0 0-43 2,-7 0-89-1,4-12-252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09:56.829"/>
    </inkml:context>
    <inkml:brush xml:id="br0">
      <inkml:brushProperty name="width" value="0.05292" units="cm"/>
      <inkml:brushProperty name="height" value="0.05292" units="cm"/>
    </inkml:brush>
  </inkml:definitions>
  <iact:action type="add" startTime="8231">
    <iact:property name="dataType"/>
    <iact:actionData xml:id="d0">
      <inkml:trace xmlns:inkml="http://www.w3.org/2003/InkML" xml:id="stk0" contextRef="#ctx0" brushRef="#br0">4419 17966 324 0,'0'0'276'7,"0"0"-141"1,0 0-29 0,0 0-33-2,0 0-31 2,0 0-10 1,0 0 8-2,378 34-12 0,-249-29 0 0,23-2 11 1,29 0-10 1,32-1-7-3,18-2-4 2,21 7 6 2,-4-2-8-4,-16 7-2 0,-23-5-4 2,-19 7 11 0,-25-7-11 0,-17-7-6-2,-31 0-3 1,-29 0 2 2,-24 0-3-1,-33-4-1-2,-17 0-3 1,-14 4-1 1,0-5 3 0,-17 3-40-1,-51-4 5 1,-44 0 37 0,-33 6 4 0,-32 0 0-2,-24 0-4 2,-37 0-3 0,-6 0 3 1,-16 0 4-4,7 0-3 3,13-5 1 0,25 2 0 0,21 0 0-3,14 1-1 4,29 2-1-1,11 0 2 0,20 0-1-3,22-4-2 4,27-4 1-1,29 6-1 0,22-4-1-2,13 1-3 2,7 1-6 0,0-6-3 0,0-3-14-2,43-4 27 2,24 8 2 0,33 0 3 0,35 9 9-2,26 0-11 2,39 0-2 0,24 18 1 0,27 6 1-3,10-4-2 4,-10-9 0-1,-21-9 6 0,-25 5 2-2,-28-7 6 1,-30 0-2 2,-26 0 3-1,-27 0-3-2,-30 0 0 2,-24 0-9 0,-24 0-3-1,-16 0-1 0,0 1-7 1,-49 11-32 0,-63 5 17 0,-66 0 23-2,-61-2 2 2,-35-5 1 0,-16-7-1 0,9-3 1-2,37 6-3 2,47-5 5 0,46 9-2 0,62-3-3-2,32 0 2 1,35-7-2 2,22 0-1-2,38 0-24 0,62 0-29 1,41 0-3 0,-57 0-161 0,-3 0-579-1</inkml:trace>
    </iact:actionData>
  </iact:action>
  <iact:action type="add" startTime="9845">
    <iact:property name="dataType"/>
    <iact:actionData xml:id="d1">
      <inkml:trace xmlns:inkml="http://www.w3.org/2003/InkML" xml:id="stk1" contextRef="#ctx0" brushRef="#br0">21743 18272 132 0,'0'0'390'6,"0"0"-250"2,0 0-77-1,0 0-17 2,0 0-12-3,0 0 1 1,84 0 26 2,-15 0 4-1,31 0-7-3,30 0-1 3,34 0-5 1,20 0-5-2,41 12-13-1,31 5-8 3,9-4-3-2,7-8-7 4,-16 2 3-7,-24-7 2 4,-4 0-1 0,-17 0-7 0,2 0 2-3,-8-8-9 3,-1-9-3 1,9-7 1-1,-8 2-2-3,-20-3-2 4,-8 0 4-1,-34 3-2 0,-27 5-1-2,-19 8 5 1,-39 3-2 2,-27 6 1-2,-15-2-4 0,-16 2 4 0,0 0-5 1,0 0-7 0,-47 0-10-2,-39 22 13 3,-38 14 4 0,-21-6 0-2,-34 2 3-1,-23-12-3 2,-15-15 0 0,-24-5 2 0,-24 0-1-2,-16-22 2 2,-24-13-1 0,-2 5-2 0,20 6-1-3,25 0 1 3,21 11 0 2,23 5 0-3,31 4 0-1,14 4 0 2,28 0-1 0,21 0 0 0,14 15-4-3,39-5-8 3,18-1-12 1,29-6 1-1,24-3 12-2,0 0-17 1,8 0-24 1,32 0 52 0,12 0 1-2,9 5 5 3,3 7-4-2,16 2 2 2,17-3-2-4,20-5-1 3,34-4 0 1,43-2 0-1,47 0 1-2,40 0 5 2,13 0 1 0,-7-2 8 0,-20-10 8-2,-26 1 7 2,-24 3 2 0,-17 0-17-1,-10-1 0-1,-9 4-4 3,-10-2-3 0,-13-1-5-2,-24 6 2-1,-27-4-1 2,-32 3 4 0,-31 1-6-1,-22 2 3 0,-17 0-2 1,-5 0-3 0,0 0 0-1,-10 0-4 0,-67 0 4 1,-46 13 0 0,-67 7 6 0,-43-8-5-2,-63-2 4 2,-46-10 4 0,-32 0 8-1,2 0-3 0,18 0-2 1,52-10-8 0,62 0-3 0,61 3-1-2,52-2-1 2,50 3-8 0,38-2-11 0,39-1-25-3,0 1-44 4,55 8-34-1,-7 0-223-1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12:16.364"/>
    </inkml:context>
    <inkml:brush xml:id="br0">
      <inkml:brushProperty name="width" value="0.05292" units="cm"/>
      <inkml:brushProperty name="height" value="0.05292" units="cm"/>
    </inkml:brush>
  </inkml:definitions>
  <iact:action type="add" startTime="3342">
    <iact:property name="dataType"/>
    <iact:actionData xml:id="d0">
      <inkml:trace xmlns:inkml="http://www.w3.org/2003/InkML" xml:id="stk0" contextRef="#ctx0" brushRef="#br0">13890 10073 381 0,'0'0'403'8,"0"0"-336"0,0 0-41-2,0 0 81 2,0 0-44 0,0 0-28 0,0 0 10-2,1657-538-5 2,-1424 491-2 1,-21 15 7-1,-8 10-6-2,-7 11-21 2,-4 7 9 1,-5 2-8-2,10-4-7 0,2-1-4 0,1-8-7 1,1 0 1 0,-5 1 6-2,-10 6 1 2,4 6-1 0,-11 2-3 0,-12 0 6-2,12 0-2 2,-12 17-4 0,6 5 0 0,3 6-2-2,-12 6 1 2,-6 5-1 2,-18 6-1-2,-16 0 3-2,-12 3-3 1,-13 0 2 2,-16-1-1-2,10 1 1 0,-14-3-4 0,-12-13 0 1,1-5 0 0,-22-10 2-2,-7-9-2 1,-17-6 1 2,-7 1-1-1,-11-3 0-4,-1 0 0 5,2 0 2-1,-3 0-4-1,1 0 1 0,-1 0 1 1,-3 0 0-1,0 0-5 1,0 0 2-2,-23-8 2 2,-18-22-2 0,-11-9 1 0,-9-10 2-1,0-5 0 0,-2-3 0 1,-1-3 1 1,-9-2 0-3,5 4 0 2,-12-2-1 0,4 6 1 0,-6 9-1-3,7 4 0 4,7 9 0-1,1 7 0-1,14 5-1 0,12 6 0 1,9 6 1 0,21 6 0 0,-2 2 0-3,10 0 0 3,3 0-1 1,0 0 2-1,0 0-1-3,0 0 4 3,40 0 14 1,24 34-12-1,8 10-1-2,-1 7 5 2,6 7-5 0,3 4 4 0,-6 4-1-3,6 1-2 4,1 0-3-1,-4-3 2-1,8 2 0-1,-4-8 0 3,-4-7-3-1,-10-7 3 0,-9-6 2-3,-18-11-1 4,-3-7-2-1,-17-11 5 0,-13-7 2-3,2-2-6 3,-6 0-4 0,1 0-1 1,-4 0-2-3,0 6 0 2,-36 3 2 0,-28-1 7 0,-24-3 1-2,-5 0 3 2,-20 2 4 1,4 1-1-1,-10 6 5-3,-5 8 0 3,2 4-7 1,9 5 1-1,6 0-12-2,18-7-1 2,25 3-1 0,8-10 1 0,24-4-1-1,3-6-8-1,25-7-19 2,1 0-60 0,3 0-73-3,0 0-140 3</inkml:trace>
    </iact:actionData>
  </iact:action>
  <iact:action type="add" startTime="6413">
    <iact:property name="dataType"/>
    <iact:actionData xml:id="d1">
      <inkml:trace xmlns:inkml="http://www.w3.org/2003/InkML" xml:id="stk1" contextRef="#ctx0" brushRef="#br0">14948 5266 558 0,'0'0'169'6,"0"0"-58"1,0 0-11 1,0 0-38 0,0 0-23-2,0 0 6 2,0 0-11 0,520 0-4 1,-515 0-11-2,-5 7-7-1,-23 8-11 2,-54 8-1 0,-23 3 6-2,-12-1-3 2,-17-5-1 0,4-3-2 0,1-4 0 2,8-6-3-4,17 1 1 2,19-3-5-1,34-5 1 0,21 4 5 2,20-4 0-3,5 0 0 2,16 0 0-2,53-7 1 2,30-12 3-1,27-4 5 2,12 3-1-1,5 8 1-3,-2 12 3 4,-20 0 11-1,-21 0 14-3,-31 0 6 4,-30 12-2-2,-22-4-15 1,-17-1-9-1,-38-7-15 1,-44 0-1-1,-20 0 3 1,-18 0 1 1,13 0-4-3,-1 0-1 2,22 0-5 0,17 19-17-2,10 7-51 1,50-17-92 1,9 6-307 1</inkml:trace>
    </iact:actionData>
  </iact:action>
  <iact:action type="add" startTime="7290">
    <iact:property name="dataType"/>
    <iact:actionData xml:id="d2">
      <inkml:trace xmlns:inkml="http://www.w3.org/2003/InkML" xml:id="stk2" contextRef="#ctx0" brushRef="#br0">19160 5404 550 0,'0'0'248'7,"0"0"-103"0,0 0-22 1,0 0-31-1,0 0-35 1,0 0-9-1,0 0-9 2,519-96-15-4,-465 82-6 4,-21 1-6-2,-12 5-5 2,-11 8-5-3,-10 0-2 1,-22 0-7 1,-53 10 7 0,-46 18 0-2,-24 6 1 4,-24 3-1-4,1 0-3 3,4-2-10-3,23-4-13 2,24-3-11-1,24-6 0 1,48-7 16-1,13-7 13 0,32-8 8 2,0 0 1-1,60 0 1-3,34-11 0 4,39-6 2-2,19 0 6 2,28 5-6-4,-6 4 7 3,-13 6 7 1,-38 2 7 1,-30 0 10-5,-48 0-7 2,-22 0-10 1,-23 0-11 0,0 0-7-1,-59 0 0-1,-23 5 0 2,-12 7 0 0,4-2 0-1,-2 5-8 1,21 2-18 0,14 10-54 0,44-15-90-3,12-2-299 4</inkml:trace>
    </iact:actionData>
  </iact:action>
  <iact:action type="add" startTime="8167">
    <iact:property name="dataType"/>
    <iact:actionData xml:id="d3">
      <inkml:trace xmlns:inkml="http://www.w3.org/2003/InkML" xml:id="stk3" contextRef="#ctx0" brushRef="#br0">23174 5297 538 0,'0'0'218'8,"0"0"-81"-1,0 0-33 1,0 0-37-2,0 0-30 2,0 0-18 0,683-85 6-2,-557 82-7 2,-19 3 8 0,-36 0 5 0,-24 0 0-2,-33 0 1 2,-14 12-12 0,-45 16-18 0,-59 4-1-2,-48-5-1 2,-17-7-1 2,-12-6-2-2,4-2-2-1,37-1-1 0,38-4 1 1,27 5-2 0,37-4 1-2,35-1 6 2,3-5 1-2,57-2 0 3,36 0 0-4,31 0 6 4,21 0 6-2,2-6 1 1,-7 0-1-2,-27 4 4 2,-39 2-2 1,-43 0 3 0,-23 0-8-4,-8 0-10 2,-52 2-5 2,-22 19 3-1,-16 1 2-3,-14-3-9 4,-6 4-25-2,10-1-59 2,72-17-110-4,8 5-636 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12:16.36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82">
    <iact:property name="dataType"/>
    <iact:actionData xml:id="d0">
      <inkml:trace xmlns:inkml="http://www.w3.org/2003/InkML" xml:id="stk0" contextRef="#ctx0" brushRef="#br0">11878 12131 352 0,'0'0'149'7,"0"0"-50"1,0 0 0-2,0 0-30 1,0 0-24 2,0 0 21-1,0 0 10-2,20 3-11 2,-2-3-11-1,0 0-11 1,-2 0-6-1,6 0-10 1,1 0-6 0,3 0 5 0,5 0-6-2,-1 0-3 1,8 0-4 2,11 0-1-1,-5 0 0-1,-1 0 3-1,1 0 1 4,-1 0-2-3,4 0-1-1,-4 0-5 2,1-3-2 0,3-2 2 0,10-1-2-2,-1 0-1 2,4 1 1 0,-2 2 0 0,1 1 1-2,5-1-1 3,-7 0-2-2,-10 3 0 1,7 0 2-2,-6 0 0 2,4 0-1 0,-1 0 0 0,5 0-3 0,-2 0 0-1,2 0 0 0,0 0 0 1,0 0-1-2,4-5 0 2,-4 1 2 1,-2-2 0-2,-6 4 1-1,11 2 1 3,-11 0 2-2,5 0-3 1,-6 0 2-1,-1 0-1 0,-2 0-1 1,-1 8-3 1,1 1 0-4,9-6-1 2,-5 5 0 3,4-4 1-3,-1-3 0-1,6 3 1 1,-7-4-1 1,0 0 1 2,0 0 1-4,-3 0-1 2,-4 0-1 2,8 0 0-3,-12 0 0-1,6 0 1 1,-9 0 0 2,3 0 0-2,-7 0 1-1,7 0-1 3,-1-4 2-1,-2 3 0-1,1-3-1-1,-6 1 2 3,6 1-2-1,-4-1 1-1,6 0-3-1,-7 1 2 3,10-1-2-1,2-1 1 0,-4-2-1-3,2 4 0 3,-1 0-1 0,-1-1 3 0,1-3-3-2,0 4 2 2,2-5-1 1,-2 5 0-1,-5-5 1-2,3 4 3 2,2-2-5 0,-10 3 0-1,9-1 1 0,0 0-1 0,1 3 1 1,-2 0 2 1,2 0-1-4,8 0 0 4,-9 0-1-2,1 0 1 2,-2 0-1-4,2 0-1 3,2 0-2 0,1 0 2 2,6 0 0-6,-3 0 1 4,-4 0-1 1,8 0 2-2,-5 0-1-1,2 3-1 2,4 0 1 0,-7-1 0 0,5-2-1-1,-7 0 0 0,1 0 0 2,-4 0-1-2,1 0 2 1,1 0-1-1,-4 0 1 0,2 0-1 1,-4 0 5 0,5 8-4-1,1 1 2 1,-4 2 0-1,5-4-3-1,-2 1-1 2,-5-6 1 1,5 5 1-1,-5-5 0-2,-3 1 0 1,2 0 0 2,0-1 0-1,-8-2-1-1,11 7 1-2,-2-6 1 3,5 5 0 0,-5-3 0-2,-3 2-2 2,2-2 1 0,0-3-1 0,-6 0-2-2,7 0 2 2,-3 0 0 0,-2 0 1 0,5 0 0-2,-3 0 1 3,-5 0-1-2,14 0 1 2,-4 0-1-4,2 0 5 3,7 0-2 1,3 0-2-2,-6-5 0-1,2 2-1 2,1-2 0 0,-4 5 5 0,-2 0 0-2,-1 0 3 2,4 0 2 0,-4 0-6 0,2 0 5-2,-4 0-4 2,-2 0-1 0,-11 0-1-1,-2 0 1-1,-4 0-3 2,-2 0 4 0,-9 0-5 1,-2 0 0-3,-4 0-2 3,-2 0-6-1,0 0-38-1,0 0-51-1,-18 0-42 2,-39 0-56 0,30 0-1 0,-7 0-238-2</inkml:trace>
    </iact:actionData>
  </iact:action>
  <iact:action type="add" startTime="13759">
    <iact:property name="dataType"/>
    <iact:actionData xml:id="d1">
      <inkml:trace xmlns:inkml="http://www.w3.org/2003/InkML" xml:id="stk1" contextRef="#ctx0" brushRef="#br1">27386 7134 271 0,'0'0'237'7,"0"0"-69"0,0 0-48 1,0 0-14-1,0 0-17 0,0 0-15 0,0 0-9 2,-107 74-11-1,71-38-8-2,-5 7 3 2,1 4 1 0,-1 2-10 0,-7 1-9-2,5 1-5 1,-2 3-4 2,-2 1-6-4,-6 1-6 4,8 6-3-1,-10 0 3 1,11-3-2-2,4 0 0 0,-4 0 4 0,4-2 3 1,-7 1-3-1,7-4 0 1,-2-1-1-1,0-3 0 1,0 1-2-2,0-1-3 2,-2 4 1 0,-8-1 0-1,7 3-4 2,-7 4 0-2,5 4 3 0,5 7-3 1,-1 1 1-2,-5 4 3 3,7 3 2-2,1-7 1 1,5 2 1-2,2-3-3 2,-6-4 2 0,11 6-3 1,-2-3 3-2,1 3-6 0,1 0 5 0,-1 0-6 2,9 1 0-1,-11 1 2-3,8 9-4 3,-1 4 5 0,5 8-3-2,-6 8 2 2,2-1 9 0,5 4-7 0,0-3 1-2,2-2 0 2,-2-7-1 0,11-9-4-1,-6 2 1 1,6 2 3-1,-5-5 1 1,5 1-5-1,-8 2 0 1,13-2 0-1,-14 1 0 1,8 4-3 0,-5-1 1-1,6-2-1-1,-6 3 1 3,6 2-1-2,-6 0-1 1,8 5 1-2,-8 1 2 2,7-1-2 0,-1 3 1 0,1-2-1-2,-1-13 1 2,4 5-1 0,3 1 1 0,0-5-1-1,0 3 1 0,0 0 0 2,0-2-1-2,0-6 0 0,0 4 0 0,0 8 3 2,0-8 0-2,0-2-3-1,0-3 3 3,0-10-1-2,0-10 0-1,0 0-2 2,0 0 1 0,0 4 1 1,0 8-1-3,0 9 0 1,16 4 0 2,-3 1 4-2,0-3-5-1,-4-5 1 2,4-14 0 0,-10-4 3 1,13-4-2-4,0-3-1 4,1 1 3-2,6 10-1 2,-2 2-2-4,-1 7 0 3,0 8 1 0,4 1 0 0,0 5 1 1,8 5 0-4,-4-10 2 5,5-9-1-3,-10-12-3 1,-3-15 5-1,1-10 1 0,-5-7-3 2,-9 4-4-2,10-9 2-1,2 4 1 2,-1-6-2 0,5-4 2 1,-6 1 0-4,6-4-1 3,-5 1-1 0,5 0 1-2,-4-3-1 1,-2 3 0 1,3-4 1 2,1 2-2-5,2-3 3 2,-4 5 1 2,3-1 0-1,-4-2-1 1,7 3 0-4,-2-3-2 3,8 0 0 0,-10-5 0 0,-3-2-1-2,-1-3 1 2,-11-2-2 0,-6 2-2 1,0-4-15-3,1 0-31 1,2 0-42 1,-3-36-68-2,0 10-53 2,0-3-161 0</inkml:trace>
    </iact:actionData>
  </iact:action>
  <iact:action type="add" startTime="15603">
    <iact:property name="dataType"/>
    <iact:actionData xml:id="d2">
      <inkml:trace xmlns:inkml="http://www.w3.org/2003/InkML" xml:id="stk2" contextRef="#ctx0" brushRef="#br1">27565 6983 392 0,'0'0'298'9,"0"0"-111"-4,0 0-64 3,0 0-83 0,0 0-15 0,0 0 34-2,0 0 9 2,16 149-6 0,-16-93 2 0,0 13-14-2,0 17-12 2,0 12-15 0,0 14-6 0,0 10 0-3,0 6 4 3,0 8-10 3,3 4 1-4,4-2-1-2,6-2-3 3,-9-3-2 0,9 2 6 0,-10 0-9 0,-3 7 2-2,3 1 1 2,-2 5 1 0,2 1-2-2,6 5 5 2,-7-2 0 0,0-2-5 0,3-2 2-2,1 7 0 4,-6-1 1-4,0-4-2 1,0-10-2-1,0-16 1 3,0-4 2-1,0 1-3 1,0 0-1-4,0-5 1 4,0-10-1-2,0-2-1 2,0 0 0-3,-3 0-2 1,0 0 3 1,-2 6-2 0,5 4 0-2,0 9-1 2,0 2 2 0,0-3-1 1,0 1 1-2,0-12 2-2,0-9-3 4,-4-9 0-1,-8-14 2-2,8-3 0 2,-6-6-2 0,0 6 3 1,7 5 1-5,-3 6-4 5,2 1 0-1,1 7 2 1,-1 6 5-3,4 6-5 2,-12 15-1-1,8-6-1 2,1-2 0-5,-15-11-1 5,14-4 2-1,-8-10-2 0,5-1 1 0,-6-1-1-2,3 6 0 2,-7 10 4 0,1 4-4-2,3-1 1 2,2-7 0 0,-3-12 8 0,4-8-5-2,-6-11-2 3,1-4 0-2,5 1 2 1,-6-1 1-1,8-5 3 0,0-2-3 1,4-7 2 0,1-13 3-1,-4-6-1 0,4-4 3 1,3 4-6 0,-3 4 0-2,3 6-2 2,0 5 0 0,-4-5 0 0,4-1-3-2,0-4 1 2,0-2 0 0,0-6 0 1,0 1-1-4,0-7 2 4,0-4 0-2,0-5 1 2,0 0-1-3,-3-3 1 0,3-2-2 3,-6 4-1 0,6-4 1-4,0 1-1 4,0-8 1-2,0 3-1 2,0-4-1-4,0 0 0 3,0 0 0-1,0 0 0 2,0 0 0-3,0 3 0 1,0 2 0 2,0 3 0-1,0-4-9-2,0-1-3 2,0-3-21 0,0-15-35 0,26-49-58-2,2-37-28 2,-10 47-111 0,-2-8-540 1</inkml:trace>
    </iact:actionData>
  </iact:action>
  <iact:action type="add" startTime="17082">
    <iact:property name="dataType"/>
    <iact:actionData xml:id="d3">
      <inkml:trace xmlns:inkml="http://www.w3.org/2003/InkML" xml:id="stk3" contextRef="#ctx0" brushRef="#br1">27685 6922 405 0,'0'0'216'4,"0"0"-55"5,0 0-34-1,0 0-27 0,0 0-18-2,0 0 12 2,0 0-15 0,100 10-6 0,-72 4-20 0,5 6-5-3,13 11-1 4,8 9-12-1,8 13-8 0,3 6-13-2,8 5-4 1,-5 10 3 2,9 5-5-3,3 2-3 3,-4 3 6-2,9 4-3 1,-4 4 9-2,3 9-8 3,4 15 7-2,-7 4-3 2,2 2-1-4,-15-8-5 3,-7-4-5 0,-4-1 3-1,-2 2-4 1,-10-3 2 0,-5-1 0-1,2-6-2 1,-1 0-1-1,-8 4 5 0,5 0-4 2,4 4 1-2,-13 9-2-1,10 11 0 2,-3 4 0 0,2 6 0 0,4 3 1-2,-7-9 0 2,-5-2-2 1,2-20 2-2,-15-12 3-1,4-18-2 2,-18-5 5 1,0-6-4-2,-3 3-2-1,0 9-1 2,1 14 1 0,11 5 0 0,-4 6 0-2,8-1 2 2,3-8-1 0,-2 3-1 0,-6 0 10-2,-1-4-6 2,-7-4-4 0,-3-7 1 1,0-6-1-5,0 9 0 5,0 7-2-2,0 5 2 3,0 8 3-4,0 9-1 1,-12-7 11 0,8-5-8 3,-4-8-3-6,-7-6 7 5,-1-4-4-1,4 2-5 0,-14 2 3-2,7-2 0 2,-1 0-3 0,-1-4 4 0,10-12 1-2,-8 0-2 2,-1 10-1 0,-1-5-1 0,4 2 1-2,1 3 1 2,-4 4 3 0,4 2-3 0,-4-4-3-2,-4-7 1 2,4-17-1 0,-2-6-1 0,1 4 0-2,-1-1 1 2,-1 7 0 0,-6 5 0 1,8-1 0-4,-2-5 4 3,6-3 4-1,-2-1-4 2,-3 2-4-3,3-5 3 2,-1-6-4 0,0-5 5 0,-3-2-1-2,2-6-2 2,-3 6 0-1,-2 6-1 2,-5-4 2-2,4 7-2-1,-2-9 2 3,2-1-2 0,7-4 1-4,-4-9-1 4,-3-4 0-2,6-3 0 1,-4 1 0-1,2-3 0 0,3 1 0 0,-4 2 1 3,-6 2 0-4,2 2-1 1,-11 6 2 1,3 1-1 0,-2 9 3-2,11 0-5 2,-5-3 5 0,4-8-3 0,8-9 1-2,0-3-1 2,4-5-1 0,0-5 0-1,7-7-1 0,-4 3 0 0,3 0 0 2,-7 4 0-1,1 3 0 0,0-5 0-1,6-1 0 0,-3-4 0 1,11-5 0-2,2 0-1 2,0 0-4 0,0 0-31 0,0-20-55-2,0-49-65 2,15 24-17 0,12-6-178 1</inkml:trace>
    </iact:actionData>
  </iact:action>
  <iact:action type="add" startTime="21047">
    <iact:property name="dataType"/>
    <iact:actionData xml:id="d4">
      <inkml:trace xmlns:inkml="http://www.w3.org/2003/InkML" xml:id="stk4" contextRef="#ctx0" brushRef="#br1">13562 15281 15 0,'0'0'205'7,"0"0"-59"1,0 0-35-2,0 0-2 4,0 0 11-3,0 0-16 2,0 0-7-4,3-19-4 3,-3 19-11-1,0 0-18 2,0 19-7-3,0 21-17 2,0 4-16 0,0 3-2 0,0-9-7-3,0-7-4 4,0-14 0-1,0-11-5 0,0-6-6-3,0 0 0 4,0-3-16-1,13-28 12 0,-8-14 4-2,-5-5 7 2,0-7-6 0,0-2 0-2,0-7 0 2,0 6 2 0,0 11-3 1,0 22 0-2,0 13 0-1,0 14 1 2,0 0 1 0,0 19 4 0,0 27 5-3,0 13-5 4,0 3-1-1,0-7 3 0,0-9 3-2,0-11 5 2,0-14 9 0,0-4-5 0,0-15-9-1,0-2-6 1,0 0-5-1,0 0-6-1,0 0 3 2,0 0 0 1,0 0-2-2,0 0-10 1,0 0-42-2,0 0-85 2,0 0-79 0,0 0-390-2</inkml:trace>
    </iact:actionData>
  </iact:action>
  <iact:action type="add" startTime="21814">
    <iact:property name="dataType"/>
    <iact:actionData xml:id="d5">
      <inkml:trace xmlns:inkml="http://www.w3.org/2003/InkML" xml:id="stk5" contextRef="#ctx0" brushRef="#br1">13287 15817 206 0,'0'0'367'5,"0"0"-211"3,0 0-56 0,0 0-48 1,0 0-6-4,0 0 8 3,0 155 8 0,0-106-1 0,0-4-15-2,0 0-3 1,0-8-10 1,0-6-8 1,10-10-10-3,10-1-5 2,6-5-10-1,-4-6-8 2,10-9 3-3,-4 0-2 3,5 0 3-2,-7-35 4 2,4-9 1-5,-6-8-1 5,-8 3 2-2,-8 6-2 2,-5 11-2-3,-3 15 1 3,0 15 1-2,0 2-1 1,0 0 1-2,0 26 7 2,0 14 4 1,0 1-7-2,0 0-3-1,0-7-1 2,0-4-1-1,0-12-14 0,9-9-43 1,0-9-88 0,-9 0-140 0,11 0-361 0</inkml:trace>
    </iact:actionData>
  </iact:action>
  <iact:action type="add" startTime="22323">
    <iact:property name="dataType"/>
    <iact:actionData xml:id="d6">
      <inkml:trace xmlns:inkml="http://www.w3.org/2003/InkML" xml:id="stk6" contextRef="#ctx0" brushRef="#br1">13826 15906 598 0,'0'0'284'6,"0"0"-144"2,0 0-41 0,0 0-27 0,0 0-28-3,0 0-7 4,181-37-1-2,-145 34-7 2,-15 3-18-3,2 0-10 2,-13 0-1 1,-7 0-40-2,-3 0-126-1,0 9-194 2</inkml:trace>
    </iact:actionData>
  </iact:action>
  <iact:action type="add" startTime="22565">
    <iact:property name="dataType"/>
    <iact:actionData xml:id="d7">
      <inkml:trace xmlns:inkml="http://www.w3.org/2003/InkML" xml:id="stk7" contextRef="#ctx0" brushRef="#br1">13839 16126 514 0,'0'0'262'6,"0"0"-114"2,0 0-57-2,0 0-22 2,0 0-23-2,0 0-15 2,118 0-12 1,-92 0-10-2,7-4-6-1,-3-1-3 3,1-1-5-2,-24 0-46 1,-4 6-228-2</inkml:trace>
    </iact:actionData>
  </iact:action>
  <iact:action type="add" startTime="22887">
    <iact:property name="dataType"/>
    <iact:actionData xml:id="d8">
      <inkml:trace xmlns:inkml="http://www.w3.org/2003/InkML" xml:id="stk8" contextRef="#ctx0" brushRef="#br1">14629 15844 39 0,'0'0'333'7,"0"0"-208"-2,0 0 3 3,0 0 28 0,0 0-46-2,0 0-42 2,-217 17-24 0,173 13-9 0,5 10 4-2,11 1-5 2,11 8 5 0,10 1 2 0,7-3-6 0,0 2-1-2,7-4-11 2,29-13-14 0,9-8-9 0,2-12-1-2,6-12 1 2,-9 0 6-1,5-12 1 0,-8-29-2 2,-11-7-4-2,-7-5-2 1,-8-7 0-1,-12-2-2 0,-3-2 2 0,0-1-5 1,-12 0-25 1,-8 51-57-2,-8 3-245 1</inkml:trace>
    </iact:actionData>
  </iact:action>
  <iact:action type="add" startTime="24241">
    <iact:property name="dataType"/>
    <iact:actionData xml:id="d9">
      <inkml:trace xmlns:inkml="http://www.w3.org/2003/InkML" xml:id="stk9" contextRef="#ctx0" brushRef="#br1">13514 12848 435 0,'0'0'195'8,"0"0"-66"0,0 0-52 0,0 0-4 0,0 0 9-2,0 0 19 2,0 0-52 0,0 56-18-2,0-13 0 2,0 2 6 0,-5-1-3-1,5 2 0 0,0-7-4 1,0-5-10-1,0-15-6 1,0-8 0 1,0-5-2-3,0-6-7 2,0 0-4 0,0 0-1 0,0-14 0-2,0-19 0 2,0-8 0 0,0-3 0-1,0-6 1 0,0-1-1 1,0-5 1 0,0 5-1 0,0 9 0-2,0 15 0 2,0 12 1 0,0 9-1-2,0 6 1 2,0 0 2 0,-3 6 10 0,-2 29 5-2,1 9-7 3,1 0 0-2,-7-6-2 1,10-8 1-2,0-7 2 1,0-7-2 2,0-4 2-1,0-7-5-2,0-3-2 2,0-2 1 0,0 0-6 0,0 0 2-2,0 0-2 2,0 0-7 0,10-19-6-1,-6-14-14 0,-1 1-10 2,-3 2-25-2,0 11-67 1,0 19-112-2,-7 0-668 2</inkml:trace>
    </iact:actionData>
  </iact:action>
  <iact:action type="add" startTime="25421">
    <iact:property name="dataType"/>
    <iact:actionData xml:id="d10">
      <inkml:trace xmlns:inkml="http://www.w3.org/2003/InkML" xml:id="stk10" contextRef="#ctx0" brushRef="#br1">11276 12893 512 0,'0'0'171'6,"0"0"-101"2,0 0-3-2,0 0-3 2,0 0-12 0,0 0 2 0,-120-5 6-2,95 5 5 1,1 14-4 2,-5 12-23-2,3 6 3 0,1 9-6 1,5 0-9 0,1 0-6-1,6-1-5 0,6 1-1 1,7-9-3 0,0 3 0-1,0-5 2 0,16 4-1 0,11-1-3 2,-2-4-3 0,11-7-3-4,-13-5-3 3,10-5-4 0,-5-7 2 1,4 1-7-4,-7-6-18 3,-2 0-24 0,-3 0-48 0,0 0-35-2,-17-6-88 2,-3-5-216-1</inkml:trace>
    </iact:actionData>
  </iact:action>
  <iact:action type="add" startTime="25855">
    <iact:property name="dataType"/>
    <iact:actionData xml:id="d11">
      <inkml:trace xmlns:inkml="http://www.w3.org/2003/InkML" xml:id="stk11" contextRef="#ctx0" brushRef="#br1">11613 13026 353 0,'0'0'130'6,"0"0"-30"2,0 0 74 0,0 0-65 0,0 0-31-3,0 0-17 4,-76 37-20-1,56-13-10 0,3 1-6-3,11 1-1 4,-2-7 1-2,8 1-6 2,0-1-4-3,0-4-15 2,14 0 0 0,16-8 0-1,-2-4 2 0,3-3-2 1,-3 0 0 0,-8 0 0 0,1 0-3-2,-6-20-1 2,-10-5-3 0,-5-2-5 0,0-5-8-2,0 3-25 2,0 2-20 0,0 4-26 0,0 18-125-2,0-1-123 2</inkml:trace>
    </iact:actionData>
  </iact:action>
  <iact:action type="add" startTime="26246">
    <iact:property name="dataType"/>
    <iact:actionData xml:id="d12">
      <inkml:trace xmlns:inkml="http://www.w3.org/2003/InkML" xml:id="stk12" contextRef="#ctx0" brushRef="#br1">11875 12960 505 0,'0'0'195'6,"0"0"-95"3,0 0-43-3,0 0-26 2,0 0 4-2,0 0 9 3,-38 69 0-2,35-50-4 1,0 0-2-2,3 1 3 2,0 3-12 0,0-6-7 0,8 5-9-2,24-2-5 2,-8-1 2 0,-1 4-4 0,-4-1 0-2,-14-2 1 2,5-3 1 0,-7 0 0 0,-3-3 3-2,0 0-11 3,0-6-1-2,-13 1 0 1,-11-7-6-2,-3-2-25 2,-6 0-58 0,27 0-108 0,-4 0-186-2</inkml:trace>
    </iact:actionData>
  </iact:action>
  <iact:action type="add" startTime="26755">
    <iact:property name="dataType"/>
    <iact:actionData xml:id="d13">
      <inkml:trace xmlns:inkml="http://www.w3.org/2003/InkML" xml:id="stk13" contextRef="#ctx0" brushRef="#br1">12220 13372 39 0,'0'0'63'6,"0"0"-11"2,0 0-6 0,0 0 18 0,0 0 23-3,0 0 37 4,12 0 8-1,-12 0-20-1,0 0-26 0,0 0-14 0,0 0 4 2,0 0-17-1,0 0-9-2,0 0-10 3,0 0-9-2,0 0-13 1,0 0-6-2,0-7 2 2,-12-7 18 0,-8-5-1 0,-5-6-9-2,-1 0-2 2,0-7-2-1,6-7-6 1,-1 0 3-1,14-3 7 1,0-5-3 0,-2 0-1 2,9-5 0-6,0-2-2 4,0 7-1 0,0-5-8 0,0 5-1-1,0-2-1 0,9-3-4 2,2 1-1-2,5 6 1-1,7 3-1 3,-2 13 0-2,-1 6 0 1,-4 13-4-2,-7 7-25 2,7 3-62 1,-16 0-109-2,0 0-196-1</inkml:trace>
    </iact:actionData>
  </iact:action>
  <iact:action type="add" startTime="27440">
    <iact:property name="dataType"/>
    <iact:actionData xml:id="d14">
      <inkml:trace xmlns:inkml="http://www.w3.org/2003/InkML" xml:id="stk14" contextRef="#ctx0" brushRef="#br1">12420 12632 251 0,'0'0'221'4,"0"0"-39"3,0 0-83 1,0 0-28 0,0 0-13 0,0 0-13-2,-80 163-5 2,57-110-2 0,6-5-9 0,9 3 2-2,0-4-4 2,8-2-6 0,0-2-10 1,6-13-5-4,21-8-6 3,9-12 0 0,-8-10-4 0,8 0-2-3,-3-21 0 4,-9-19 5-1,-1-7 1-1,-7-5-1-1,-12-2 1 3,0-3 0-1,-4 2 1 3,0 6-2-8,0 13-1 6,0 14-15-1,0 11-61 0,0 11-134-3,-4 0-154 4</inkml:trace>
    </iact:actionData>
  </iact:action>
  <iact:action type="add" startTime="27849">
    <iact:property name="dataType"/>
    <iact:actionData xml:id="d15">
      <inkml:trace xmlns:inkml="http://www.w3.org/2003/InkML" xml:id="stk15" contextRef="#ctx0" brushRef="#br1">12719 13222 491 0,'0'0'146'7,"0"0"-50"1,0 0-28-1,0 0-13 1,0 0-1 0,0 0-1 0,34-264-14-2,-34 199 0 3,-14 1-3-2,-4-9-13 1,-2 3-12-2,0 3-5 1,1 5-4 2,-3 13-2-1,3 17-3-2,-1 16-49 2,17 16-161 0,3 0-196 0</inkml:trace>
    </iact:actionData>
  </iact:action>
  <iact:action type="add" startTime="28225">
    <iact:property name="dataType"/>
    <iact:actionData xml:id="d16">
      <inkml:trace xmlns:inkml="http://www.w3.org/2003/InkML" xml:id="stk16" contextRef="#ctx0" brushRef="#br1">12906 12739 376 0,'0'0'322'5,"0"0"-125"4,0 0-87-1,0 0-34 0,0 0-17-2,0 0-12 1,117-110-5 2,-88 90-4-1,-4-2-17-2,-7 7-11 2,0 1-8-1,-12 6-2 2,-6 6-17-3,0 2-75 2,0 0-193 0,0 0-454 0</inkml:trace>
    </iact:actionData>
  </iact:action>
  <iact:action type="add" startTime="28511">
    <iact:property name="dataType"/>
    <iact:actionData xml:id="d17">
      <inkml:trace xmlns:inkml="http://www.w3.org/2003/InkML" xml:id="stk17" contextRef="#ctx0" brushRef="#br1">12906 12739 431 0,'56'120'256'8,"-56"-120"-111"0,0 0-57-3,0 0-32 2,0 0-19 1,0 0-9 0,131-81 4-2,-111 68-4 2,-6 0-13 0,5 2-11-1,-4 3-4-1,-12 0-5 3,-3 4-44-1,0 4-312 0</inkml:trace>
    </iact:actionData>
  </iact:action>
  <iact:action type="add" startTime="28833">
    <iact:property name="dataType"/>
    <iact:actionData xml:id="d18">
      <inkml:trace xmlns:inkml="http://www.w3.org/2003/InkML" xml:id="stk18" contextRef="#ctx0" brushRef="#br1">13368 12137 401 0,'0'0'215'7,"0"0"-34"0,0 0-34 1,0 0-85-2,0 0-37 2,0 0 2 0,29 177 7 0,-29-121-6-3,0-2 9 4,0-3-7-2,0-3-1 2,3-4-10-4,-3-2-6 4,1-2-7-1,-1-12-2-1,0-11-4 0,0-8 1 1,0-9-1 0,0 0 0 0,0-13-2-3,3-34 0 4,-3-15 2-2,0-9 0 2,0 2 0-3,0 5 0 2,0 1 1 1,0 10-1-2,0 7 0-1,0 13 1 2,0 11-1 0,-3 11 0-1,3 7 0 0,0 4 1 1,0 6 4 0,0 37 0 1,0 15 2-4,0 10 8 3,0-1 1 1,0 4 1-2,0-6-2-1,8-13-4 2,0-8-5 0,-3-17-3 0,-2-17-1-2,-3-7 1 1,2-3-3 2,4-5-1-1,-1-45-3-2,-3-17 4 2,-2-12-2 0,0 8 2 0,0 4 0-1,0 13 0 0,0 10-3 1,-13 4-10 0,3 12-50-1,2 25-80 1,0 3-153-1</inkml:trace>
    </iact:actionData>
  </iact:action>
  <iact:action type="add" startTime="30581">
    <iact:property name="dataType"/>
    <iact:actionData xml:id="d19">
      <inkml:trace xmlns:inkml="http://www.w3.org/2003/InkML" xml:id="stk19" contextRef="#ctx0" brushRef="#br1">27768 6738 756 0,'0'0'146'5,"0"0"-49"4,0 0 8-4,0 0-35 4,0 0-17-1,0 0-12 0,0 0-7 0,-224-58 10-2,188 83-13 2,12 2 0 0,0 7-4-3,8 3-3 4,15 0-2-2,1 0-9 2,0-7-3-1,27-2-4-2,27-4-3 1,3-12 2 2,4-3 3-1,-2-9-4-2,-16 0-2 3,-2 0 1-2,-18-2-3 1,-7-27-4-1,-16-10-2 0,0-9 1 2,0-1 0-2,-3 5 2-1,-26 7 0 2,2 12 2 0,-2 12 0 0,1 13 1-2,5 0 1 2,-2 0 3 0,-4 20 6 1,9 22 6-4,10 5-4 3,0 7-8 0,10-4 1 0,0-5-3-2,13-8 2 2,23-10 0 1,5-10-1-2,-1-10 6-1,4-7-2 3,-14 0-6-1,-1 0-1-1,-7-34-1-1,-15-13 0 2,-7-5-6 0,0-4 2 0,-4 5-1-2,-32 7 5 2,-5 13 0 1,-3 16-1-1,1 15 0-1,2 0 2 1,1 5 2 0,6 32 2 0,11 7 5-2,7 8 5 2,16 1 7 0,0-5-4-1,0-11-4 0,16-10 2 0,22-10-7 3,8-10 0-3,4-7-4-1,-7 0-1 1,-2-9-2 3,-18-19-2-3,0-3 0-1,-13-7-4 2,-10-5 1 0,0-5-1 0,0 4 5-2,-26 7-1 2,-4 10-1-1,-7 14 2 1,1 8 0-2,-1 5 0 3,6 0 2-2,-2 24 4 0,12 16 1 1,16 8 3 0,5-4-5 1,0 0 0-2,16-14 0-1,24-8-4 2,4-10 0 0,12-10-2-1,-12-2-3-1,-1 0 3 2,-5-14-5 1,-19-17 1-1,-15-3-2-4,-4-5-6 3,0-6 2 2,-23 4 2-3,-18 7 5 2,-9 11 1 0,0 14 1 0,-3 9 2 0,5 0 0-1,9 9 1 1,14 24 6 0,5 8-2-3,14 0 12 3,6 2-3 0,6-10-3 0,39-8-9-2,11-11 1 3,8-14-2-2,0 0-1 1,-2 0-1-1,-5-25-4 0,-17-5 1 1,-15-4 1 0,-12 2-4 0,-13 4 0-2,0 0-3 2,-38 3 4 0,-8 9 1 0,-11 7 5-1,-4 9 2 0,2 0-2 1,16 5 4-2,5 20 2 2,18 6 8 0,6-1 10 0,14 0 5 1,0-3 0-4,14-7-8 3,30-9-14 0,13-11-7-1,2 0 0 0,5-11-1 1,-7-22-5 0,-17-7-8 0,-19 1 3-1,-14 3 3 1,-7-1-11 1,-4 3-1-3,-36 4 11 0,-3 9 5 3,-15 10 1 1,6 11 3-7,1 0 3 5,8 6 0 0,5 29 7 0,6 14 9-2,20-1 6 2,12-2-2 0,0-7-8 0,0-11 1-1,31-10-8 0,18-8-5 0,-4-10-3 2,12 0 0-1,-11 0-3-2,-5-23 0 1,-17-10-9 1,-12-4-4-1,-12-6-2 2,0 1 2-1,-3 0 3 0,-35 11 5-1,-4 9 3-1,-9 10 5 2,4 12 0 0,-10 0 0 1,0 12 5-4,14 28 8 3,15 10 6 0,2-3 4 0,26-4-2-2,0-6 0 1,0-12-4 2,35-12-7-3,9-6-7 2,8-7-3 0,4 0 0 1,-8-20-5-4,-7-11-2 3,-18 1-8 1,-10 3 4 0,-13 5-11-3,0 2 0 0,-4 3 4 2,-33 12 10 0,-2 5 7 0,-1 0 1-1,-4 2 1 0,7 29 6 0,0 3 0 2,20 3 9-3,14 2 5 1,3-9 6 2,0-7-6-2,20-9-6 0,21-7-4 0,11-7-3 2,-8 0-4-2,-15-3-4 2,0-19-2-3,-9 0 2 2,-17-5-9 1,1-1-20-4,-4 3-39 3,0-1-27 0,0 4-56-2,0 17-74 2,0 5-127 0</inkml:trace>
    </iact:actionData>
  </iact:action>
  <iact:action type="add" startTime="32600">
    <iact:property name="dataType"/>
    <iact:actionData xml:id="d20">
      <inkml:trace xmlns:inkml="http://www.w3.org/2003/InkML" xml:id="stk20" contextRef="#ctx0" brushRef="#br1">28853 6142 9 0,'0'0'752'5,"0"0"-673"1,0 0-20 1,0 0 36 1,0 0-12 1,0 0-35-3,0 0-21 2,-603-5-2 0,544 5-9 0,30 8 6-3,13 1 10 3,13-4 0 0,3-5 18 1,0 3 1-2,23-3 19 0,38 3-45 1,23-3-20 0,12 0-1 0,5 0 3-2,-1 0 5 2,-16 0-1 1,-11 0 2-4,-30 0 7 3,-22 0-10 0,-11 0-8 0,-10 0-2-2,0 0-11 2,0 0-25 1,-13 0-38-2,-23-3 0-1,-5 0-39 2,18 3-49 1,10 0-130-1</inkml:trace>
    </iact:actionData>
  </iact:action>
  <iact:action type="add" startTime="33061">
    <iact:property name="dataType"/>
    <iact:actionData xml:id="d21">
      <inkml:trace xmlns:inkml="http://www.w3.org/2003/InkML" xml:id="stk21" contextRef="#ctx0" brushRef="#br1">28445 5915 606 0,'0'0'179'8,"0"0"-44"-1,0 0-34 1,0 0-51-1,0 0-23 0,0 0 15 2,27 119 3-1,-15-72 1-2,-9-4-13 1,-3-8-9 1,0-10-7 0,0-10-9-1,0-8-5 1,1-7-3 0,-1 0 0 0,3 0-1-2,4 0-7 2,3-7-6 0,-2-27 7 0,3-6 7-3,-9 2 0 3,5 7-1 0,0 11 3 2,-5 5-2-3,-2 13 1-1,0 2-1 2,0 0 5 0,0 20 5-2,0 28 17 2,-13 14-9 0,8-1-9 0,5-8-4-2,0-9 1 2,0-19-1 0,0-15-1 0,0-10-4-2,0 0-2 2,0 0-5 0,0-5-29 0,5-20-17-2,6-6-54 2,-11 18-106 0,0 0-263 0</inkml:trace>
    </iact:actionData>
  </iact:action>
  <iact:action type="add" startTime="33897">
    <iact:property name="dataType"/>
    <iact:actionData xml:id="d22">
      <inkml:trace xmlns:inkml="http://www.w3.org/2003/InkML" xml:id="stk22" contextRef="#ctx0" brushRef="#br1">29307 5414 444 0,'0'0'194'4,"0"0"-43"3,0 0-49 2,0 0-37 0,0 0-22-4,0 0 5 3,12 52-33 0,-12 6 20 0,0 17 11 0,0 22-17-2,0 13-4 2,0 8 6 0,0 1-15-2,0 3-3 2,0 0-2 0,0-21-2 0,0-18 1-1,0-23 13 0,0-29 3 1,0-14-17 0,0-15-2-2,0-2-7 2,0 0-3 0,0-17 3 0,0-36-6-2,8-18 6 2,-5-10 1 0,-3-15-1 0,0 2-1-2,0-14 1 2,0-8-1-1,0-3-1 2,0 1 2-2,0 13-4 0,0 19 2 2,0 20 0-2,0 21-5 0,0 18 5 0,0 13 0 1,0 7 4 0,0 7 0-2,0 0-1 2,0 0 3 0,0 29-2 0,0 24 3-2,0 18 3 2,0 13-2-1,0 21 2 2,0 6 0-3,0 5 5 2,0 0 1 0,5-10-2-1,5-9 5 0,-7-11-5 1,-3-17-3 0,0-20 0 0,0-19-8-1,0-13-1 0,0-12-1 2,0-5-1-2,0 0 0 1,0 0 0-1,0-14-2 0,0-36-13 1,0-29 10-2,0-20 3 2,0-19-2 0,0-7 0 0,0-16-2-2,0 3-2 2,0 12 6 0,-9 15-4 0,5 29 4-1,4 25-1 0,0 26 5 1,0 20 0 0,0 11 1-2,0 0 5 2,0 22 6 0,0 46-1 0,0 35-8-2,0 30-2 3,0 20 2-2,0 5 4 1,0-8-2-2,0-13 3 2,0-17 0-1,0-13 1 2,0-16-2-3,0-25-3 2,0-12-3 0,0-22-1 0,0-15 0-1,0-10 2 0,0-7 0 1,0 0-2 0,10 0-1-1,4-39 0 0,2-10-4 1,0-15 1-1,-6 9-2 0,-10 2-4 1,0 8-16 1,0 2-29-1,0-2-47-3,0 32-75 3,0 1-185 0</inkml:trace>
    </iact:actionData>
  </iact:action>
  <iact:action type="add" startTime="36745">
    <iact:property name="dataType"/>
    <iact:actionData xml:id="d23">
      <inkml:trace xmlns:inkml="http://www.w3.org/2003/InkML" xml:id="stk23" contextRef="#ctx0" brushRef="#br1">17621 15212 255 0,'0'0'222'7,"0"0"-93"2,0 0-29-4,0 0-38 3,0 0-9 0,0 0 8 2,0 0 19-6,13 28-24 4,-13-18-15 1,0-3 10-1,0-2-3-2,0-5-20 1,0 4-7 1,0-2-6 1,0 9-2-3,0 9 1 2,0 9-8 0,0 3 3 0,0 5-2-2,0-4 3 2,0-4 4 0,0-1-5 0,0-4-3-2,0 0 1 2,0 1-4 2,0-5 3-3,0-7-6-2,0-4 4 3,0-2-4 0,0-7 3 0,0 0 1-2,0 0 1 2,0 0-2 0,0 0 1 0,0 0-1-1,0 0-3 0,0-10 0 1,0-27-3 0,3-14 3-2,-3-6-1 2,1-5 1 0,8 0-1 0,-6 3 2-3,-3 7-2 4,0 13 1-1,0 8 0 1,0 18-1-4,0 5 0 3,0 4 0 0,0 4 1 0,0 0 0-2,0 0 2 2,0 0 2 0,0 12 2 0,0 24 3-1,0 11-3 0,0 11 3 1,0 3 0 1,0 1 2-4,0-1-2 3,0-4-2 0,0-3 4 0,0-13-1-2,0-10-3 2,0-8 0 1,0-12 3-2,0-8-4-1,0-3-1 2,0 0-3 0,1 0-2 0,2-7-4-1,15-25-2 0,-13-13 3 1,-3 3-1 0,7 2 4-1,-7 6 0 0,-2 12-2 1,0 7 1 0,0 10-1-2,0 5 0 2,0 0 2 0,0 0-1 0,0 0 1-2,0 15-7 3,0 18-11-2,0 3-15 1,0-1-44-2,0-13-88 2,0-17-128 0</inkml:trace>
    </iact:actionData>
  </iact:action>
  <iact:action type="add" startTime="38403">
    <iact:property name="dataType"/>
    <iact:actionData xml:id="d24">
      <inkml:trace xmlns:inkml="http://www.w3.org/2003/InkML" xml:id="stk24" contextRef="#ctx0" brushRef="#br1">16511 14307 372 0,'0'0'137'7,"0"0"11"-1,0 0-24 2,0 0-56 0,0 0-13-2,0 0-7 3,0 0-17-1,0 202-7 0,0-153-2 0,0-8-4-2,2 3 0 1,12 0 9 2,-4-3-3-1,7 2-9-2,6-7-2 2,6-6-7 0,-4-10-5-2,-2-17 3 2,10-3-4 0,-9-8 0-1,0-39-2 2,5-16-1-3,-10-5 3 2,-7 4-1 0,1 5 1 0,-10 17-2-2,4 13 2 1,-1 19-1 2,-2 10 1-1,-4 0 1-3,0 0 2 4,0 28 9-1,0 16-5-2,0 13-2 3,6-1-2-1,7 3 0-1,-4-5-1 0,2-7 2 0,-6-12-4 2,-3-13 0-2,0-10-6 1,12-7-22-3,-5-5-101 4,0 0-136-1,-5 0-217 0</inkml:trace>
    </iact:actionData>
  </iact:action>
  <iact:action type="add" startTime="38915">
    <iact:property name="dataType"/>
    <iact:actionData xml:id="d25">
      <inkml:trace xmlns:inkml="http://www.w3.org/2003/InkML" xml:id="stk25" contextRef="#ctx0" brushRef="#br1">17166 14455 485 0,'0'0'335'7,"0"0"-173"-2,0 0-70 3,0 0-41 0,0 0-25 0,0 0-10-2,204-49-5 2,-176 36-7 0,-5 8-4 0,-4 0-5-2,-6 5-45 2,-13 0-100 0,0 0-246-2</inkml:trace>
    </iact:actionData>
  </iact:action>
  <iact:action type="add" startTime="39134">
    <iact:property name="dataType"/>
    <iact:actionData xml:id="d26">
      <inkml:trace xmlns:inkml="http://www.w3.org/2003/InkML" xml:id="stk26" contextRef="#ctx0" brushRef="#br1">17173 14633 47 0,'0'0'622'3,"0"0"-441"6,0 0-39-2,0 0-62 1,0 0-24-2,0 0-11 2,96 14-2 0,-66-14 5 0,8 0-9-2,-2 0-10 2,0 0-14 0,-11 0-15 0,-5 0 0-2,1 0-36 3,-6 0-92-2,-15 0-133 2,0-5-511-3</inkml:trace>
    </iact:actionData>
  </iact:action>
  <iact:action type="add" startTime="39523">
    <iact:property name="dataType"/>
    <iact:actionData xml:id="d27">
      <inkml:trace xmlns:inkml="http://www.w3.org/2003/InkML" xml:id="stk27" contextRef="#ctx0" brushRef="#br1">18153 14114 406 0,'0'0'334'3,"0"0"-138"6,0 0-89-2,0 0-60 0,0 0-23 1,0 0 11 0,-120 24-7 0,59-1-10 0,-3-3-11-3,4-2-6 4,7-1 1-1,14-5-2-2,11 0-12 2,2-5-26 0,14-1-62 0,12-6-97 0,0 0-199-2</inkml:trace>
    </iact:actionData>
  </iact:action>
  <iact:action type="add" startTime="39851">
    <iact:property name="dataType"/>
    <iact:actionData xml:id="d28">
      <inkml:trace xmlns:inkml="http://www.w3.org/2003/InkML" xml:id="stk28" contextRef="#ctx0" brushRef="#br1">17838 14203 485 0,'0'0'150'7,"0"0"-14"2,0 0-59-3,0 0-3 2,0 0-30-2,0 0-14 2,0 0-7 0,38 351-12 1,-35-300-9-1,-3-9-2-3,4-15-1 3,2-14-11 0,-3-9-48-1,1-4-55 1,-4 0-144-1</inkml:trace>
    </iact:actionData>
  </iact:action>
  <iact:action type="add" startTime="40107">
    <iact:property name="dataType"/>
    <iact:actionData xml:id="d29">
      <inkml:trace xmlns:inkml="http://www.w3.org/2003/InkML" xml:id="stk29" contextRef="#ctx0" brushRef="#br1">18043 14243 430 0,'0'0'107'6,"0"0"-2"0,0 0-54 2,0 0-40 0,0 0-8 0,0 0-3-2,13 305-1 3,-9-254-7-2,12 0-33 1,-12-40-43-1,5-5-62 0</inkml:trace>
    </iact:actionData>
  </iact:action>
  <iact:action type="add" startTime="41215">
    <iact:property name="dataType"/>
    <iact:actionData xml:id="d30">
      <inkml:trace xmlns:inkml="http://www.w3.org/2003/InkML" xml:id="stk30" contextRef="#ctx0" brushRef="#br1">15386 18089 515 0,'0'0'226'9,"0"0"-105"-5,0 0-70 5,0 0-18-1,0 0-5 0,0 0 11-2,0 0-4 2,-84 6-1 0,53 11-3 0,5 2-5-2,6 1 6 1,-3 9-4 1,8-2-4 0,-1-1 6-1,13-1-5 1,-1-2 3 0,4-1 11 0,0 4-5-2,0 1-1 2,25 8-11 0,11-5-15 0,0-4-7-2,-4-8-7 2,3-2-10 0,-14-15-10 0,11-1-25-2,-4 0-34 2,-3 0-80 0,-17 0-142 2,-5-1-470-5</inkml:trace>
    </iact:actionData>
  </iact:action>
  <iact:action type="add" startTime="41629">
    <iact:property name="dataType"/>
    <iact:actionData xml:id="d31">
      <inkml:trace xmlns:inkml="http://www.w3.org/2003/InkML" xml:id="stk31" contextRef="#ctx0" brushRef="#br1">15890 18078 94 0,'0'0'452'6,"0"0"-335"2,0 0-37-2,0 0-17 3,0 0-24-2,0 0 1 1,-159 45 22-2,134-19 1 2,2 1-7 0,10 2 0 0,6-1-18-3,7 3-12 4,0 6-6-1,0-4-6-1,4 1-8 0,22-7-5 1,4-5-1-1,-3-12 0 2,-3-10-2-3,5 0 0 2,-11-3 0 0,5-30-4 0,-4-12 4-2,-11 5 2 2,8 3-3-1,-13 1 2 4,2 16 1-7,-5 3-6 4,0 4-38 1,0 13-81-2,0 0-154 1</inkml:trace>
    </iact:actionData>
  </iact:action>
  <iact:action type="add" startTime="42078">
    <iact:property name="dataType"/>
    <iact:actionData xml:id="d32">
      <inkml:trace xmlns:inkml="http://www.w3.org/2003/InkML" xml:id="stk32" contextRef="#ctx0" brushRef="#br1">16245 18126 381 0,'0'0'136'7,"0"0"-5"1,0 0-26 0,0 0-42-2,0 0-10 2,0 0 8 0,-113 57-4-2,109-40-7 2,-3-2-2 0,7 3-3 0,0 1-1-2,0 6-10 2,0 1-14 1,11 0-6-2,10 1-3-1,-3-1-1 2,-5-8-4-1,-8 9 1 2,-2-2-5-3,-3-8-2 2,0-4-3 0,0-3 0 0,0-8-12-2,-19 1-4 2,-1-3-13 0,-2 0-41 0,3 0-45-1,9 0-107 0,4 0-303 1</inkml:trace>
    </iact:actionData>
  </iact:action>
  <iact:action type="add" startTime="42521">
    <iact:property name="dataType"/>
    <iact:actionData xml:id="d33">
      <inkml:trace xmlns:inkml="http://www.w3.org/2003/InkML" xml:id="stk33" contextRef="#ctx0" brushRef="#br1">16606 18550 288 0,'0'0'177'7,"0"0"-84"-1,0 0 11 3,0 0 2-3,0 0-29 2,0 0-12 1,-93-123 8-1,70 89-13-3,-1-6-3 3,3-7-15 1,10-7 0-2,6-8-6-1,5-5-6 2,0-4-13 0,0-1-8 0,16 4-7-2,8 18-1 2,-7 8-1 0,6 25-4 0,2 7-24-2,7 10-69 2,-28 0-122 1,9 0-263-2</inkml:trace>
    </iact:actionData>
  </iact:action>
  <iact:action type="add" startTime="42887">
    <iact:property name="dataType"/>
    <iact:actionData xml:id="d34">
      <inkml:trace xmlns:inkml="http://www.w3.org/2003/InkML" xml:id="stk34" contextRef="#ctx0" brushRef="#br1">16764 18200 525 0,'0'0'254'7,"0"0"-104"2,0 0-64-3,0 0-19 2,0 0-22 0,0 0 7 0,108-34-9-2,-68 19-5 1,4 4-9 1,-1-3 8 1,3 2-23-3,-4 0-12 2,-10 2-2 0,2 2-7 0,-18 6-40-3,-12 2-46 4,-4 0-112-1,0 0-300 0</inkml:trace>
    </iact:actionData>
  </iact:action>
  <iact:action type="add" startTime="43279">
    <iact:property name="dataType"/>
    <iact:actionData xml:id="d35">
      <inkml:trace xmlns:inkml="http://www.w3.org/2003/InkML" xml:id="stk35" contextRef="#ctx0" brushRef="#br1">16818 18264 265 0,'0'0'293'7,"0"0"-91"0,0 0-75 0,0 0-45 0,0 0-31 2,0 0-15-2,56 146 2-1,-54-109-7 1,7-9-7 1,-7-4-22 1,-2-9-1-3,3-1-1 2,-1-11-13 0,-2-3-68 1,0 0-122-3,3 0-341 1</inkml:trace>
    </iact:actionData>
  </iact:action>
  <iact:action type="add" startTime="43540">
    <iact:property name="dataType"/>
    <iact:actionData xml:id="d36">
      <inkml:trace xmlns:inkml="http://www.w3.org/2003/InkML" xml:id="stk36" contextRef="#ctx0" brushRef="#br1">17040 18230 50 0,'0'0'566'8,"0"0"-371"-1,0 0-67 1,0 0-64-2,0 0-39 2,0 0-22 0,40 239-3 0,-40-199-25-2,12-10-62 2,-12-30-152 0,0 0-257 0</inkml:trace>
    </iact:actionData>
  </iact:action>
  <iact:action type="add" startTime="43797">
    <iact:property name="dataType"/>
    <iact:actionData xml:id="d37">
      <inkml:trace xmlns:inkml="http://www.w3.org/2003/InkML" xml:id="stk37" contextRef="#ctx0" brushRef="#br1">17414 18627 535 0,'0'0'206'6,"0"0"-107"1,0 0-37 0,0 0 3 1,0 0-15 0,0 0-13-2,43-459-13 2,-43 373-16 0,-17 9-8-1,-9 4-1 0,8 15-34 1,2 51-191 1,9 7-559-2</inkml:trace>
    </iact:actionData>
  </iact:action>
  <iact:action type="add" startTime="44289">
    <iact:property name="dataType"/>
    <iact:actionData xml:id="d38">
      <inkml:trace xmlns:inkml="http://www.w3.org/2003/InkML" xml:id="stk38" contextRef="#ctx0" brushRef="#br1">17831 18264 584 0,'0'0'273'7,"0"0"-112"2,0 0-75-1,0 0-23-2,0 0-7 2,0 0-8 0,118-9-23 0,-92 6-17-2,-5-2-6 1,-2 5-2 1,-4 0-21 1,-10 0-70-3,-5 0-90 2,0 0-271 0</inkml:trace>
    </iact:actionData>
  </iact:action>
  <iact:action type="add" startTime="44553">
    <iact:property name="dataType"/>
    <iact:actionData xml:id="d39">
      <inkml:trace xmlns:inkml="http://www.w3.org/2003/InkML" xml:id="stk39" contextRef="#ctx0" brushRef="#br1">17802 18482 482 0,'0'0'309'7,"0"0"-127"2,0 0-77-2,0 0-29 0,0 0-12-1,0 0-14 2,131-7-12 1,-105 7-18-2,4-3-11-1,-2 3-9 2,4-3-2 0,-5-2-50 0,-20-2-94-2,3 5-176 2</inkml:trace>
    </iact:actionData>
  </iact:action>
  <iact:action type="add" startTime="44927">
    <iact:property name="dataType"/>
    <iact:actionData xml:id="d40">
      <inkml:trace xmlns:inkml="http://www.w3.org/2003/InkML" xml:id="stk40" contextRef="#ctx0" brushRef="#br1">18378 18237 481 0,'0'0'328'8,"0"0"-161"0,0 0-84-3,0 0-15 4,0 0-12-1,0 0 8 0,18-18-3-2,7 12-24 2,8 0-7 0,-5 4-1 0,8-3 3-2,-2-2-3 2,-8 4-9 0,-6 3-5 0,-7 0-4-2,-6-2-8 2,-7 2-2 0,0 0-1 0,0 0-8-2,0 0-6 2,0 0-4 0,-23 0 4 0,-20 0 9-3,-11 0 5 4,-3 0-3-1,14 0-24 0,2-5-65-2,21 5-51 1,20 0-69 2,0 0-237-1</inkml:trace>
    </iact:actionData>
  </iact:action>
  <iact:action type="add" startTime="45439">
    <iact:property name="dataType"/>
    <iact:actionData xml:id="d41">
      <inkml:trace xmlns:inkml="http://www.w3.org/2003/InkML" xml:id="stk41" contextRef="#ctx0" brushRef="#br1">18840 17712 11 0,'0'0'534'7,"0"0"-370"2,0 0-49-5,0 0-45 4,0 0-22 0,0 0 8 0,12 243 11-1,-12-148-10 0,0 6-12 1,0 3 5 0,0-6-17-2,0-4-2 2,0-15-8 0,-6-21-17 0,3-22 0-2,0-12 0 2,3-23-6 0,0-1 0 0,0-1-9-2,0-50-12 2,0-23 15 1,16-18 4-2,-13-16 1-1,-2 2 1 2,-1-5-3 0,0 9-8 0,0-3-22-1,0 11-39 0,0 0-60 2,0 77-45-2,0 9-222-1</inkml:trace>
    </iact:actionData>
  </iact:action>
  <iact:action type="add" startTime="47129">
    <iact:property name="dataType"/>
    <iact:actionData xml:id="d42">
      <inkml:trace xmlns:inkml="http://www.w3.org/2003/InkML" xml:id="stk42" contextRef="#ctx0" brushRef="#br1">27320 16220 349 0,'0'0'303'7,"0"0"-109"2,0 0-72-1,0 0-43 0,0 0-10-2,0 0-16 2,-21-8-32 0,-19 8 24 0,-14 0-9-2,-1 17-11 2,7 3-4 0,5-1-8 1,7 6-5-4,11-5 3 3,12-3 8 0,13-5 6 0,0 1 4-2,17 1 8 2,46-2-10-1,22 5-20 2,12-8-5-4,2-9-1 5,-18 0 4-3,-17 0 6-1,-12 0-4 3,-25 0-5-2,-13-9-2 1,-10 0-3 1,-4-5-6-3,0-11-8 2,-44-12 14-1,-19-5 3 1,-16 6 6-2,-12 10 2 1,3 16-2 2,4 10 4 0,11 0-2-3,25 0 7 1,12 10 0 1,20 1 7 0,15 4-3-2,1 1 1 2,17 9-3 0,60 9-10 0,13 8-6-2,20-5-1 2,-9-2-4 0,-17-8 4 0,-24-13 0-1,-20-8 0 0,-14-6-3 0,-11 0-3 3,-9-34-8-4,-6-14 0 2,0-5 6-1,0-3 5 1,-21 3 1-2,-22 10 1 3,-11 9 1-2,-5 12 2-1,-8 16 4 2,3 6 2 0,4 0 1 0,10 0-1 0,20 23-1-2,8-1-2 3,11-2 1-2,11 9 1 1,13 4-3-1,30 6-2 1,18 1-4-1,3-10 0 2,0-7 0-4,-5-6 1 3,-3-15-1 0,-6-2-1 0,-10 0 0-2,-9-14 1 3,-1-17-2-2,-23-11-2 2,-4 3 2-4,-3-6-1 3,-3 3-2 0,-41 14 4-1,-29 3 3-1,-8 13 0 2,-3 12 2 0,0 0 2-1,4 0 3 1,21 26-2 1,15-1 2-2,17-3 1 2,24-1 2-3,3 3 1 2,17 4-3 0,56 9-5-1,11-6-1-1,20-5-2 2,-1-9-3 0,-9-15 1 0,-23-2-2-2,-17 0 2 2,-18 0 1 0,-16-19-5 0,-12-13-10-1,-8-5 2 0,0-2-5 1,-32-3 11-2,-41 3 8 2,-11 11 1 3,-13 9 0-5,0 11 3 4,10 8-2-5,10 0 1 3,32 10 3 0,10 7 2 0,22 0 12-2,13 5 2 2,19 3-7 0,51 10-13-1,15-3-2-2,14 0-1 3,-2-12-1 0,-16-12 1 0,-21-8-1-2,-17 0 1 2,-15 0-2 0,-15-23-3 1,-13-5-4-4,0-6-2 4,-16-1 4-2,-45-2 6-1,-16 6 0 2,-13 11 3 0,-4 9-1 0,7 11 3 0,7 0 1-2,19 11-1 2,24 17 2 0,24-11 9 0,13 2 7-2,0 1-4 1,50-1-10 2,14 7-7-3,29-7-2 2,-9-7 2 0,-3-7-2-1,-14-5 0 3,-14 0-1-5,-13 0 0 4,-16-13-5-2,-8-13-10-1,-16-8 3 2,0 6 1 0,0 1 5 0,-52 10 0 1,-12 11 6-3,-13 6 3 1,-4 0 2 1,14 14 3-2,7 17 5 2,19 2 7 1,21-9 7-2,20 0-1-1,0-7-4 2,20-4-7 0,45 2-6 0,15-9-6-2,7-6-2 1,0 0 1 2,-18-2 0-1,-12-27-3-2,-24-2 0 1,-21 3-5 2,-12-2-9-1,0 4-4-1,-12 3 7 0,-37 8 7 1,-18 14 8 0,-4 1 2-3,-3 0 1 4,-2 22-1-1,12 9 5 0,7 11 2-2,21-10 3 2,20-12 10 0,16-3 1 0,13 4-2-2,47-2-12 2,21-2-6 1,6-3-3-2,6-11-1-1,-25-3-2 2,-16 0 1 1,-12-9-2-2,-19-18-11-2,-21-12-8 4,0-4-4-2,-16 1 13 2,-48 5 8-1,-17 12 5-3,-12 14 2 4,-4 11 0-1,13 0 3-1,16 6-1 0,13 22 5 1,30 3 7 0,25 0 22-1,0 2 4 0,68-3-6 2,28 8-9-2,13-11-16-1,-1-9-3 2,-16-18-5 0,-20 0 2 0,-15 0-4 0,-30-19-5 0,-14-15-11-2,-13-6-52 2,0-4-64-1,-52 4-29 0,22 23-67 1,-4 17-338 0</inkml:trace>
    </iact:actionData>
  </iact:action>
  <iact:action type="add" startTime="49275">
    <iact:property name="dataType"/>
    <iact:actionData xml:id="d43">
      <inkml:trace xmlns:inkml="http://www.w3.org/2003/InkML" xml:id="stk43" contextRef="#ctx0" brushRef="#br1">26892 17414 625 0,'0'0'214'7,"0"0"-119"0,0 0-41 1,0 0-27 1,0 0 36-2,0 0 51-1,0 0-5 2,-3 0-10 0,38 0-33 0,6 0-39-2,17 0 6 2,1 0 6 0,5 0-2 0,-5 0-10-2,-14 0-12 1,-12 0-2 2,-17 0-4-1,-11 0-7-2,-5 0-2 1,0 0-4 1,0 0-8 1,-5 0-5-3,-47 0 14 2,-16 0 3 0,-19 9 6 0,13-1-6-2,2 2 0 2,27-8-2 1,11-2 2-1,19 0 0-2,7 0 0 3,8 0 0-3,0 0-2 2,0 0 0-2,0 0-11 2,0 0-38 0,-3 2-50 0,-10 3-43-2,10-4-87 2,2 2-315 1</inkml:trace>
    </iact:actionData>
  </iact:action>
  <iact:action type="add" startTime="49949">
    <iact:property name="dataType"/>
    <iact:actionData xml:id="d44">
      <inkml:trace xmlns:inkml="http://www.w3.org/2003/InkML" xml:id="stk44" contextRef="#ctx0" brushRef="#br1">27671 17095 436 0,'0'0'306'8,"0"0"-147"0,0 0-36 0,0 0-47-2,0 0 4 2,0 0-7 0,0 0-10-1,0 303-6 2,0-219-17-4,-6 0-1 4,6 1-8-1,-10-9-9-2,4-10-2 2,6-9-4 0,-5-15-10 0,5-13 1-2,0-18-1 2,0-5 0 0,0-6-1 0,0 0-2-2,0 0-3 2,0-6-4 0,0-34 1 0,8-21-1-2,5-21 3 2,-6-12 0 0,6-17 1 2,-10-7 0-6,1-6 0 4,5-5 0 0,-9 11 1 1,4 15-1-3,-4 24 1 1,0 22-1 1,0 21-1 0,0 19 0 1,0 9 0-4,0 8 0 3,0 0 1 0,0 0 0-2,0 0 0 3,0 0 0-2,0 0 2 1,0 0 3-2,0 11-2 2,0 29 13 0,-13 18-3 0,5 15-6-1,-5 13-3 0,7 6 0 1,6 3 1 0,0-5-1-2,0-3 4 2,0-3 2 0,0-3-1 0,0-7-2-2,0-1-3 2,0-14-1 0,0-16-3 0,0-16-1-2,0-10 1 3,0-5-4-2,0-12-6 1,0 0-21-2,0 0-58 2,0-7-52 0,0-10-66 0,3-6-134-2</inkml:trace>
    </iact:actionData>
  </iact:action>
  <iact:action type="add" startTime="51346">
    <iact:property name="dataType"/>
    <iact:actionData xml:id="d45">
      <inkml:trace xmlns:inkml="http://www.w3.org/2003/InkML" xml:id="stk45" contextRef="#ctx0" brushRef="#br1">24980 11828 550 0,'0'0'258'7,"0"0"-91"1,0 0-53-2,0 0-33 2,0 0-20 0,0 0 1 0,58 98-1-2,-43-53-16 2,-7 6 0 0,8 6-5 0,5 1-2-2,-1 4 2 1,-1 5-4 2,2-5-1-2,-2 0-4 0,-1-11-6 1,-8-17-3 0,3-13-3-1,-10-9 0-1,-2-12-4 3,2 0-3-2,7 0-3 2,6-8 0-4,-1-32 2 4,18-16 5-1,-10-8 2 0,11-15 2-2,-14 0-3 2,3-7-12 0,-4 5-2 1,-2 17-3-4,-1 14-1 3,-7 18-8 0,5 14-37-1,-2 12-50 0,8 6-61 1,-9 0-82 0,4 11-222 0</inkml:trace>
    </iact:actionData>
  </iact:action>
  <iact:action type="add" startTime="52215">
    <iact:property name="dataType"/>
    <iact:actionData xml:id="d46">
      <inkml:trace xmlns:inkml="http://www.w3.org/2003/InkML" xml:id="stk46" contextRef="#ctx0" brushRef="#br1">27246 12190 151 0,'0'0'455'8,"0"0"-230"-1,0 0-54 0,0 0-50 1,0 0-21-1,0 0-3 2,68 107-22-4,-42-57-7 4,-3 10-13-2,-2 8-8 2,2 2-5-3,1 4-9 2,0-7 1-1,5-1-7 2,-9-6-1-3,6-9-5 2,-4-10 7 0,-2-15-2 0,-4-4 0-2,0-14-3 2,-9-1-8 0,3-5 2 0,-4-2-9-2,11 0-4 2,4-24-4-1,6-33 0 2,5-25-1-3,-7-16 1 2,-2-18 2 2,6-5-2-2,-6 7-1-2,5 16-9 2,5 14-36 1,3 13-51-1,9 3-56-3,-24 57-56 4,2 8-120-3</inkml:trace>
    </iact:actionData>
  </iact:action>
  <iact:action type="add" startTime="53017">
    <iact:property name="dataType"/>
    <iact:actionData xml:id="d47">
      <inkml:trace xmlns:inkml="http://www.w3.org/2003/InkML" xml:id="stk47" contextRef="#ctx0" brushRef="#br1">29593 12357 479 0,'0'0'179'8,"0"0"-7"0,0 0-64-1,0 0-15 0,0 0-22 1,0 0-4 0,33 92-5 0,-20-48-12-2,4 8 18 2,7-5-19-1,-4 0 2 2,6 2 0-3,0-4-4 2,-9-9-9 0,7 1-5 0,0-9-13-2,-5-6 1 2,-3-10-2-1,-7-7 4 2,-1-5-2-3,3 0-8 2,10-3-9 0,8-33-3 0,8-16 0-2,-7-19-1 2,6-14 0 0,-2-14-1 2,-10-4 1-6,2-1-2 3,-1 8-1 1,4 9-12 1,-6 11-42-3,2 12-55 2,7 17-34 0,-25 47-128 0,-3 0-606-2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21T07:22:23.744"/>
    </inkml:context>
    <inkml:brush xml:id="br0">
      <inkml:brushProperty name="width" value="0.05292" units="cm"/>
      <inkml:brushProperty name="height" value="0.05292" units="cm"/>
    </inkml:brush>
  </inkml:definitions>
  <iact:action type="add" startTime="4422">
    <iact:property name="dataType"/>
    <iact:actionData xml:id="d0">
      <inkml:trace xmlns:inkml="http://www.w3.org/2003/InkML" xml:id="stk0" contextRef="#ctx0" brushRef="#br0">19675 7073 311 0,'0'0'67'5,"0"0"13"3,0 0 54-1,0 0 19 1,0 0-17-1,0 0 13 0,-19-28-5 1,-51 98-32 0,-21 31-30-2,-10 28-26 2,-12 15-27 0,5 2-12 0,7-3-14-1,5-13 1 1,19-21-4-1,18-28 1 2,21-30 0-4,19-27 0 4,19-24-1-2,21-20-12 1,58-54 12-1,30-27 3 1,11-13-1 0,8-2-1 0,-6-2 1-2,-6 9 1 1,-28 15-2 1,-18 30-1 1,-31 27 0-3,-22 26 0 2,-17 11 1-1,-6 56-1 1,-54 47 5-2,-20 36-1 3,-11 18-2-1,-7 6-2 1,9-5 4-3,18-12 1 0,14-35-2 2,18-35-1 0,32-42 10-2,7-34 11 2,39-31-8 1,55-64-9-1,54-37-3-1,20-28-1 0,22-16 1 1,-7 4-3 0,-31 18-2-2,-35 36 2 1,-40 47 0 1,-41 41 2 1,-36 30-2-3,0 13 1 2,-56 75 7 0,-26 40-2 1,-18 33-5-4,-2 7 1 2,4-18 1 2,22-19-2-1,19-42 1-2,32-32-1 1,25-43 1 2,0-14-2-2,73-51-4 0,33-39 3 0,21-30 1 1,23-11 0 0,0-2 0-1,-9 9-3 1,-27 28 6 0,-41 37-4-1,-46 34 2 0,-27 25 3 1,-27 57-4 0,-60 57 14 0,-23 41-12-2,-11 5 0 2,4-14-2-1,20-37 1 2,33-31-1-4,25-38 0 4,25-25 4-1,14-15-4 0,40-40-9-2,50-36 9 1,22-18 0 1,37-13 0 0,16-11 1-1,-1-3-1 1,-19 19-1 0,-39 32 0 0,-56 33 2-3,-50 37-2 4,-20 46 2-1,-67 60 1 0,-30 32-2-3,-8 6 0 4,9-23-1-1,28-37 1 0,36-37-1-2,27-30 1 2,25-17 0-1,32-36-6 1,63-44 6 0,43-21 1-1,23-10 0 0,28-15 1 2,11 1-2-3,-19 13 1 2,-41 24 0-1,-60 38 1 2,-44 38-1-4,-36 12 4 5,-20 61-5-3,-57 37-1 1,-34 31 0-2,-18 2 1 1,5-7-1 2,23-19 1-1,33-28 1-2,29-25 0 1,23-33 1 1,16-19 0 1,72-19-2-2,37-52 0 0,47-28 0 1,15-12 2 0,22-11 0-3,-9 7 0 5,-26 19-2-3,-37 29 0 2,-58 32 1-5,-45 35 0 4,-23 18 2 0,-92 73-3 1,-30 29 0-3,-33 12 0 1,5-13-2 2,29-24 0-1,32-28 1-3,35-25 2 4,51-27-2-2,11-15 1 1,74-30 0-1,46-39 1 1,35-15 2 0,26-8-1 0,18-11 2-2,-2 2-4 2,-22 9-5 0,-34 16 3-1,-44 32 2 0,-41 19 1 1,-34 22 0 0,-25 3-1 0,-3 33-2-2,-58 35 2 1,-19 18 1 1,-4 4-1 0,-1-4 0-1,3 6-2 1,14-8-11 0,5 0-52-1,6-3-52 0,41-59-124 1,12 5-343 0</inkml:trace>
    </iact:actionData>
  </iact:action>
  <iact:action type="add" startTime="5898">
    <iact:property name="dataType"/>
    <iact:actionData xml:id="d1">
      <inkml:trace xmlns:inkml="http://www.w3.org/2003/InkML" xml:id="stk1" contextRef="#ctx0" brushRef="#br0">19700 9041 550 0,'0'0'186'6,"0"0"-49"3,0 0 11-1,0 0-32-3,0 0-37 4,0 0 10-1,0 0-20-1,-343 393-18 0,284-322-13 0,5-9-10 1,22-25-10 0,5-13-7-2,27-21-1 2,0-3-4 0,55-44-5 0,26-30 6-2,24-22-3 2,3-9-1 2,-16 10-1-2,-16 11 1-3,-22 20-3 2,-26 26 0 2,-25 24 0-2,-3 14-1-1,-41 35 1 3,-43 46 8-1,-35 32-5-1,-16 30 0 0,-5 11-3 2,9 1-1-2,11-22 0 0,23-39 1 0,36-38 0 1,38-46 0 0,23-17 0 0,66-80-4-3,59-43 4 3,46-26 6 0,26-4-5 1,-10 7 3-3,-22 27-4 1,-49 37-2 1,-49 35 2 0,-37 37 1-1,-30 17-1 1,-20 57 0-1,-61 44 6 2,-42 39-4-2,-18 20 3-1,-2 1-5 3,12-10 0-1,31-21-2-2,36-41 2 2,28-38 0-1,36-48 7 2,39-11 0-3,82-68-2 2,44-26-3 0,32-11-1 0,7-3-1-3,-11 6-2 3,-36 20-2 0,-53 30-2 1,-40 30 6-3,-39 27 2 2,-25 3-2-1,-28 53-1 2,-56 39 1-3,-29 30 1 2,-9-2 1 0,9-13-1 0,26-31 3-2,20-27-3 1,34-31-1 1,33-18 0 0,32-13-4-1,53-58-2 0,43-26 4 1,33-21 1 1,19-15 1-3,21-8-3 2,-4 3 1-1,-23 18 1 1,-48 28-4-1,-45 43 5 0,-40 29 4 2,-38 20-3-2,-3 22 1-1,-64 57 1 2,-31 34-3 1,-21 23 0-3,-11 7 1 2,16-4 0 0,18-16 0-1,29-32 0 1,28-34 0-1,36-42 0 0,13-15-1 1,71-49-10 1,36-39 7-3,37-20 3 1,11-11 2 2,12 7-1-1,-22 20-1-2,-33 29 1 2,-46 32 1 0,-42 24-2 0,-37 7 5-2,-28 75-4 1,-65 34-1 2,-27 26-3-2,-13 0 3-1,12-17 1 2,26-21-1 0,26-33 0 1,38-27 0-4,31-37-1 4,24 0 1-1,68-49-6 0,41-29 6-3,31-20 1 3,20-20-1 1,10-13 1-1,-14 8 4-2,-32 25-5 2,-43 42 0-1,-57 37 0 2,-48 19 4-3,-3 64-3 1,-91 39 1 2,-26 26-2-1,-8-5-2-3,11-14 2 5,17-28-3-3,36-30 2 1,28-25 2-2,36-27-2 2,13 0-1 0,58-54-3 1,38-21 5-4,20-16 0 3,4 0 3 0,-3 5-2 0,-9 12-1-2,-24 17-2 2,-29 16 2-1,-20 20 0 1,-31 17 0-1,-17 4-1 1,0 21 1 0,-33 31-1 0,-14 18 0-2,-10 16 1 1,0 6 0 2,0 3 3-1,14-5 0-2,20-24-1 2,5-31-2 0,18-26 0 0,5-9 0-2,44-18-13 1,5-26 5 2,-1-7 1-1,-16 13-6-3,-14 8-15 3,-22 17-32 0,-1 9-49 0,0 4-92-2,-4 0-363 2</inkml:trace>
    </iact:actionData>
  </iact:action>
  <iact:action type="add" startTime="7945">
    <iact:property name="dataType"/>
    <iact:actionData xml:id="d2">
      <inkml:trace xmlns:inkml="http://www.w3.org/2003/InkML" xml:id="stk2" contextRef="#ctx0" brushRef="#br0">12139 7059 405 0,'0'0'177'7,"0"0"-12"0,0 0-89 0,0 0-9 1,0 0 3 0,0 0 11 0,0 0 34-2,-39-17-39 2,-5 17 4 0,-9 0-28 0,5 0-19-2,-4 0-21 2,7 3-5 0,5 5-6-2,9 3 2 2,-1 3-3 0,7 3 0 0,5 0 2 0,7-3 0-2,-3 3-1 2,13 3 0 0,-4 10 5 0,5 17 1-2,-9 14 5 2,11 14-4 1,-3 16 0 0,-6 8-1-5,0 23-4 4,6 10 1 1,-4 14-4-2,-3 3 3-1,10-5-2 3,0-3-1-1,0-5 3 0,0 6 0-2,0 4 2 1,0 3 0 2,0 0-1-1,0-6 0-3,10-4-4 3,-3-13 2 1,-4-14-4-1,-3-14 4-2,0-20-3 2,0-12 2-1,0-10-1 2,0-9 0-3,0-4-1 1,0-10 0 2,0-1 1-2,0-7 0 0,0-8 0 1,0-10-1-1,0-7 2 1,0 0-2-1,0 0-5 0,0 0-10 2,18 0 16-1,5 0 5-3,10 0 7 4,6-5-9-2,5-4 7 2,1 1-6-4,7 3 2 3,-22 0-3 1,-1 5 4-1,-24 0-7-2,-5-3-5 1,0-7-20 1,0-3-81-1,-16 4-128 1,-5-8-686 0</inkml:trace>
    </iact:actionData>
  </iact:action>
  <iact:action type="add" startTime="8889">
    <iact:property name="dataType"/>
    <iact:actionData xml:id="d3">
      <inkml:trace xmlns:inkml="http://www.w3.org/2003/InkML" xml:id="stk3" contextRef="#ctx0" brushRef="#br0">11600 8267 322 0,'0'0'275'7,"0"0"-144"1,0 0-69 1,0 0-12-2,0 0 22-1,0 0 1 2,0 0-7 0,-63-82-5 0,36 38-7-1,-11-13-6 0,3-10 2 2,-2-5-2-4,9-9-15 3,-4 0-7 0,9-5-10 0,3-4-4 0,-1 5-3-2,17 13 1 4,-3 7-4-2,-2 14 3 0,9 6-1-2,0 6 2 2,0-6 5 0,0-6-8 0,0-1 3-2,13-8-5 1,7-4 0 1,4 0 0 0,-1 1 5 0,10 7-1-1,3 5 2 1,-1 12 4-1,6-1 0 0,8 3-1 1,-1 7-6 2,1 0-4-4,-3 4-4-2,-5 3 0 5,0 6 0-1,-5 10-3-2,-13 7-11 1,0 0-27 1,-5 0-46 1,-18 0-80-3,0 2-111 1</inkml:trace>
    </iact:actionData>
  </iact:action>
  <iact:action type="add" startTime="9581">
    <iact:property name="dataType"/>
    <iact:actionData xml:id="d4">
      <inkml:trace xmlns:inkml="http://www.w3.org/2003/InkML" xml:id="stk4" contextRef="#ctx0" brushRef="#br0">12640 6202 472 0,'0'0'213'5,"0"0"-41"3,0 0-63 0,0 0-69-2,0 0-23 2,0 0 6 1,22-3 9-1,-22 3 3-3,0 0 3 3,-25 0 29 0,-14 0-5 0,-3 17-26-2,-1 8-18 2,2 5-7 0,6 6-1 0,11 2-1 0,8 1 5 0,9 3 3-2,7-2 9 2,0-4-5-2,4 1-6 3,26-4 0-2,7-2-9 2,6-6 1-4,3-7-4 5,-5-7-3-3,-11-8-1 1,-1-3-4-2,-5 0-5 2,-4-3-15 0,-13-21-35 0,3-8-76-1,-10 15-50-1,0 9-327 3</inkml:trace>
    </iact:actionData>
  </iact:action>
  <iact:action type="add" startTime="10089">
    <iact:property name="dataType"/>
    <iact:actionData xml:id="d5">
      <inkml:trace xmlns:inkml="http://www.w3.org/2003/InkML" xml:id="stk5" contextRef="#ctx0" brushRef="#br0">12980 6271 165 0,'0'0'491'7,"0"0"-321"1,0 0-38 0,0 0-46-2,0 0-19 2,0 0-4 0,0 0-22 0,23 71-15-2,-15-25 19 2,-3-4-3 0,-5-2-21 1,0-10-8-3,0-11-10 1,0-11-3 2,0-8-1-2,0 0-10 0,0 0-70 1,0-25-57-1,0 3 12 1,0-1-325-2</inkml:trace>
    </iact:actionData>
  </iact:action>
  <iact:action type="add" startTime="10345">
    <iact:property name="dataType"/>
    <iact:actionData xml:id="d6">
      <inkml:trace xmlns:inkml="http://www.w3.org/2003/InkML" xml:id="stk6" contextRef="#ctx0" brushRef="#br0">12955 5854 242 0,'0'0'436'7,"0"0"-256"-1,0 0-50 2,0 0-40 0,0 0-35 0,0 0-26-1,23-129-20 0,-23 129-9 1,0 0 0 0,0 0-38-2,0 0-83 2,0 0-341 1</inkml:trace>
    </iact:actionData>
  </iact:action>
  <iact:action type="add" startTime="10674">
    <iact:property name="dataType"/>
    <iact:actionData xml:id="d7">
      <inkml:trace xmlns:inkml="http://www.w3.org/2003/InkML" xml:id="stk7" contextRef="#ctx0" brushRef="#br0">13281 6471 374 0,'0'0'221'8,"0"0"-37"-1,0 0-65 0,0 0-65 1,0 0-34 0,0 0-14-2,3 3 10 2,-3-27 51 0,0-10 8 0,0-9-11-2,0-2-4 3,0-8-6-2,0-3-19 1,0 2-2-2,3 7-4 2,11 4-4 0,5 11-1 0,1 8 3-1,-4 13-3 0,5 5-3 1,3 3-10 0,2 3-6-1,12 0-3 0,-6 0-2 1,-4 0-7 0,-8 0-16-1,3 0-12 1,-8 0-18 0,-1 0-35-1,-10 0-61-1,-4 0-71 2,0 7-260 1</inkml:trace>
    </iact:actionData>
  </iact:action>
  <iact:action type="add" startTime="11117">
    <iact:property name="dataType"/>
    <iact:actionData xml:id="d8">
      <inkml:trace xmlns:inkml="http://www.w3.org/2003/InkML" xml:id="stk8" contextRef="#ctx0" brushRef="#br0">14064 6098 223 0,'0'0'240'7,"0"0"-130"1,0 0-10-1,0 0-41 0,0 0 6 1,0 0 20 0,-68 9-17-2,21 13-20 3,4 3-7-2,4 3 6 2,11 0-10-4,5 0-6 4,6 2-4-2,8-4-1 2,9 4 0-3,0-5 4 1,0-3 1 2,32 0-10-2,5-10-5-1,10-4-12 2,-7-5-4 0,-3-3 0 0,-1 0-1-1,-19 0-2 0,-7 0-25 1,1-11-38 2,-11-6-66-6,0 8-111 5,0 1-212-1</inkml:trace>
    </iact:actionData>
  </iact:action>
  <iact:action type="add" startTime="11537">
    <iact:property name="dataType"/>
    <iact:actionData xml:id="d9">
      <inkml:trace xmlns:inkml="http://www.w3.org/2003/InkML" xml:id="stk9" contextRef="#ctx0" brushRef="#br0">14345 5555 406 0,'0'0'191'8,"0"0"-45"-1,0 0-60-1,0 0-17 2,0 0-3 0,0 0 6 1,16 145-3-3,-16-81-16 1,0 8-13 1,0 7 4 0,0 2-7-2,0 1-2 2,0-6-15 0,0-5-6 0,0-15-11-2,0-9-2 2,0-16 0 1,0-11-1-1,0-9 0-3,0-11-33 3,0 0-47 0,4 0-45 0,2 0-38-1,1 0-126 0,-7-6-107 1</inkml:trace>
    </iact:actionData>
  </iact:action>
  <iact:action type="add" startTime="11869">
    <iact:property name="dataType"/>
    <iact:actionData xml:id="d10">
      <inkml:trace xmlns:inkml="http://www.w3.org/2003/InkML" xml:id="stk10" contextRef="#ctx0" brushRef="#br0">14686 6281 430 0,'0'0'229'5,"0"0"-76"3,0 0-32-1,0 0-57 0,0 0-26 1,0 0-13 0,205-56-9-2,-189 33-5 3,-3-5-4-1,-10-4-1-1,-3-3-3-1,0 3-1 2,0 4-2 0,-13 7-1 0,-10 12 1-2,-4 5-2 2,-7 4-9 0,-2 0 11 0,11 26 3-2,-1 13 15 2,-3 7 19 0,15 4-2 0,1 3 2-1,0-3-4 0,13-2 4 3,0-4-14-4,0-8 7 0,0-8-4 2,29-4-7 1,-2-1-4-1,14-3-8-3,-1-6-3 3,4-3-4 1,-4-9-2-1,-3-2-4-2,-14 0-31 2,-3 0-42 0,-11-13-24-1,-9-10-57-1,0 12-131 2,0 5-426 1</inkml:trace>
    </iact:actionData>
  </iact:action>
  <iact:action type="add" startTime="12340">
    <iact:property name="dataType"/>
    <iact:actionData xml:id="d11">
      <inkml:trace xmlns:inkml="http://www.w3.org/2003/InkML" xml:id="stk11" contextRef="#ctx0" brushRef="#br0">15248 6618 502 0,'0'0'207'6,"0"0"-117"2,0 0-11 0,0 0-22-2,0 0 8 2,0 0 11 0,-412 104 2 0,234-94-5-2,-31 5 19 2,-36 2-13 1,-23 6-23-2,-26 3-4 1,-3 1-7-1,16-2-7 1,39-6-26 0,26 2-8-2,30-7-4 2,35-6-7-1,21-3-27 2,30-5-21-3,40 0-51 2,60-8-83 0,13-9-295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810B-9650-4A92-993F-24DA08AA7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A0835-D1C2-4D48-9FE2-EB4DF1674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51D6-C2C9-4CA3-8BD4-6A8570B2F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626CE-1AE6-44FA-B709-01D82CFE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046D-7DB2-4BEE-8BDD-3C9601B9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0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BB6C-F9BC-47F6-B4C2-14E0AB17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2A8AE-AC7B-433F-AE17-F17BE0235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F407B-97BB-4602-8F03-924A500B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20BDF-8DE6-40B9-AE2A-7BA9CAD9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A4FB3-6E85-4AC1-BD89-E8E1201F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4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684DF-1D6C-4D2C-B83B-A657BEF5E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1E8BA-4080-430F-859B-6199D6EB8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8D94B-D462-4D7B-8307-EF445D52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AA453-1BCD-47F6-A4FD-708BF81F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657F-DC20-4452-AE1E-F7FA671C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185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6F30-610F-44FC-8BE5-582B9E4F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A01E0-988D-4071-B669-4430FBD5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C1FE9-4DA3-48ED-A64D-8A835810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40208-50E9-4648-B647-FA4698BF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C4691-70D6-4C00-AE8D-110F32C6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623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596A-4B95-4BA4-B8BB-F124050A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DC696-566E-49FC-86F6-1588909D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BEFE-6396-4F51-AB2C-3EC51B74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5A217-9B41-4CF0-ADA5-73C75ACB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D599A-7F8A-4E02-82BA-C174C5EC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60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F807-C486-4741-80AE-BDA6E829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AD7B2-E621-437D-A015-1E67DA06A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9E7D4-F55A-493B-9E36-753507FB3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5DA76-96EF-4DB1-89A4-F3D00644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827B-1C5B-43F6-8974-82BEB6A43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E939E-E0D4-4E97-9F96-7D28A821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97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C84F-6D47-41DC-BE0C-BCE1B639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9227-E1FF-4E9F-8F46-5BFA3043F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A0232-732F-4ED1-BD62-D0AEA639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E894A-07B9-4914-8D2D-0A2F6F412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0C2BE-101E-4A01-93BF-EDE6871D1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6AE36A-31DB-4927-9913-D208FEB1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0C25A-EFCD-4B4C-A75A-97234011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70D4D-C273-4F69-8ED9-D1D98259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99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50B7-0F4B-4A12-9DF8-7311F57E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D9189-274F-44A0-977D-688DA1E6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AA610-0B23-45EC-94F5-6D7D8D51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0116F-10C8-4772-A2B2-6574E76B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02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0599F-DEFE-42F8-A975-291B1865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B23A6-93E8-4581-8043-F1104DA5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9BD3-4575-47EE-AA44-44436E05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30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94DC-2031-4B2C-AC6C-8E18118E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5FEC-BAE0-4E4B-A6E8-B9A1C9B2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8BB75-A6EA-4FC9-B8EE-233B7072D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3AAA6-3FAD-43F6-B540-F76087C4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75FD3-2E33-428A-B01B-658B1F8E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6AF7-2E4B-43BB-B6DA-A26FE3EA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55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8CA1-D101-4816-A9EA-1503997A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41CC1-F9A2-4C01-9E88-4513B0267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FDF64-0E76-4F4A-9167-13C06F375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AE978-E793-4398-94B6-B4BE9B0E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8AE43-1069-4118-BB14-4E9C5B78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90BA6-FF5A-47FC-9232-DFCBAE543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197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03892-B488-4B75-B80F-97A4233C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97EEF-52B8-4FFC-ABEE-D11E4E693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245B-EBC4-4C0D-9DA4-B49F23E44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8018-D764-4D27-9D99-55ADD90436F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0F76-617E-41EB-8CF7-E4A167120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5C024-B2AE-4A24-A0BD-992B710AC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0B231-1818-4889-9128-6BD0F9A7CA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01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2.mp4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11" Type="http://schemas.microsoft.com/office/2011/relationships/inkAction" Target="../ink/inkAction6.xml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0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11/relationships/inkAction" Target="../ink/inkAction8.xml"/><Relationship Id="rId3" Type="http://schemas.openxmlformats.org/officeDocument/2006/relationships/image" Target="../media/image180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10" Type="http://schemas.openxmlformats.org/officeDocument/2006/relationships/image" Target="../media/image21.png"/><Relationship Id="rId9" Type="http://schemas.openxmlformats.org/officeDocument/2006/relationships/image" Target="../media/image21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11/relationships/inkAction" Target="../ink/inkAction9.xml"/><Relationship Id="rId3" Type="http://schemas.openxmlformats.org/officeDocument/2006/relationships/image" Target="../media/image180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3" Type="http://schemas.openxmlformats.org/officeDocument/2006/relationships/image" Target="../media/image180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15" Type="http://schemas.openxmlformats.org/officeDocument/2006/relationships/image" Target="../media/image28.png"/><Relationship Id="rId9" Type="http://schemas.openxmlformats.org/officeDocument/2006/relationships/image" Target="../media/image210.png"/><Relationship Id="rId1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1.xml"/><Relationship Id="rId5" Type="http://schemas.openxmlformats.org/officeDocument/2006/relationships/image" Target="../media/image18.png"/><Relationship Id="rId4" Type="http://schemas.openxmlformats.org/officeDocument/2006/relationships/image" Target="../media/image5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3.mp4"/><Relationship Id="rId7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3.mp4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microsoft.com/office/2007/relationships/media" Target="../media/media3.mp4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11" Type="http://schemas.microsoft.com/office/2011/relationships/inkAction" Target="../ink/inkAction12.xml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3" Type="http://schemas.microsoft.com/office/2011/relationships/inkAction" Target="../ink/inkAction13.xml"/><Relationship Id="rId3" Type="http://schemas.openxmlformats.org/officeDocument/2006/relationships/image" Target="../media/image250.png"/><Relationship Id="rId12" Type="http://schemas.openxmlformats.org/officeDocument/2006/relationships/image" Target="../media/image2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customXml" Target="../ink/ink1.xml"/><Relationship Id="rId11" Type="http://schemas.openxmlformats.org/officeDocument/2006/relationships/image" Target="../media/image280.png"/><Relationship Id="rId5" Type="http://schemas.openxmlformats.org/officeDocument/2006/relationships/image" Target="../media/image4.png"/><Relationship Id="rId10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61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3" Type="http://schemas.openxmlformats.org/officeDocument/2006/relationships/image" Target="../media/image250.png"/><Relationship Id="rId12" Type="http://schemas.openxmlformats.org/officeDocument/2006/relationships/image" Target="../media/image2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customXml" Target="../ink/ink2.xml"/><Relationship Id="rId11" Type="http://schemas.openxmlformats.org/officeDocument/2006/relationships/image" Target="../media/image280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30.png"/><Relationship Id="rId4" Type="http://schemas.openxmlformats.org/officeDocument/2006/relationships/image" Target="../media/image260.png"/><Relationship Id="rId9" Type="http://schemas.openxmlformats.org/officeDocument/2006/relationships/image" Target="../media/image61.png"/><Relationship Id="rId14" Type="http://schemas.microsoft.com/office/2011/relationships/inkAction" Target="../ink/inkAction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8.png"/><Relationship Id="rId5" Type="http://schemas.microsoft.com/office/2011/relationships/inkAction" Target="../ink/inkAction15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1/relationships/inkAction" Target="../ink/inkAction16.xml"/><Relationship Id="rId3" Type="http://schemas.openxmlformats.org/officeDocument/2006/relationships/image" Target="../media/image67.png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3" Type="http://schemas.microsoft.com/office/2011/relationships/inkAction" Target="../ink/inkAction17.xml"/><Relationship Id="rId3" Type="http://schemas.openxmlformats.org/officeDocument/2006/relationships/image" Target="../media/image370.png"/><Relationship Id="rId12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90.png"/><Relationship Id="rId5" Type="http://schemas.openxmlformats.org/officeDocument/2006/relationships/image" Target="../media/image34.png"/><Relationship Id="rId4" Type="http://schemas.openxmlformats.org/officeDocument/2006/relationships/image" Target="../media/image240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microsoft.com/office/2011/relationships/inkAction" Target="../ink/inkAction18.xml"/><Relationship Id="rId5" Type="http://schemas.openxmlformats.org/officeDocument/2006/relationships/image" Target="../media/image340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3.png"/><Relationship Id="rId5" Type="http://schemas.microsoft.com/office/2011/relationships/inkAction" Target="../ink/inkAction19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../media/media3.mp4"/><Relationship Id="rId7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tags" Target="../tags/tag25.xml"/><Relationship Id="rId6" Type="http://schemas.openxmlformats.org/officeDocument/2006/relationships/image" Target="../media/image15.png"/><Relationship Id="rId11" Type="http://schemas.openxmlformats.org/officeDocument/2006/relationships/image" Target="../media/image45.png"/><Relationship Id="rId5" Type="http://schemas.openxmlformats.org/officeDocument/2006/relationships/image" Target="../media/image510.png"/><Relationship Id="rId10" Type="http://schemas.microsoft.com/office/2011/relationships/inkAction" Target="../ink/inkAction2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8.png"/><Relationship Id="rId3" Type="http://schemas.openxmlformats.org/officeDocument/2006/relationships/video" Target="../media/media3.mp4"/><Relationship Id="rId7" Type="http://schemas.openxmlformats.org/officeDocument/2006/relationships/image" Target="../media/image27.png"/><Relationship Id="rId12" Type="http://schemas.microsoft.com/office/2011/relationships/inkAction" Target="../ink/inkAction21.xml"/><Relationship Id="rId2" Type="http://schemas.microsoft.com/office/2007/relationships/media" Target="../media/media3.mp4"/><Relationship Id="rId1" Type="http://schemas.openxmlformats.org/officeDocument/2006/relationships/tags" Target="../tags/tag26.xml"/><Relationship Id="rId6" Type="http://schemas.openxmlformats.org/officeDocument/2006/relationships/image" Target="../media/image430.png"/><Relationship Id="rId11" Type="http://schemas.openxmlformats.org/officeDocument/2006/relationships/image" Target="../media/image40.png"/><Relationship Id="rId5" Type="http://schemas.openxmlformats.org/officeDocument/2006/relationships/image" Target="../media/image420.png"/><Relationship Id="rId10" Type="http://schemas.openxmlformats.org/officeDocument/2006/relationships/image" Target="../media/image46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01.png"/><Relationship Id="rId5" Type="http://schemas.microsoft.com/office/2011/relationships/inkAction" Target="../ink/inkAction2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1.png"/><Relationship Id="rId5" Type="http://schemas.openxmlformats.org/officeDocument/2006/relationships/image" Target="../media/image33.png"/><Relationship Id="rId4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56.emf"/><Relationship Id="rId11" Type="http://schemas.openxmlformats.org/officeDocument/2006/relationships/image" Target="../media/image56.png"/><Relationship Id="rId5" Type="http://schemas.openxmlformats.org/officeDocument/2006/relationships/customXml" Target="../ink/ink6.xml"/><Relationship Id="rId15" Type="http://schemas.openxmlformats.org/officeDocument/2006/relationships/image" Target="../media/image62.png"/><Relationship Id="rId10" Type="http://schemas.openxmlformats.org/officeDocument/2006/relationships/image" Target="../media/image290.png"/><Relationship Id="rId4" Type="http://schemas.openxmlformats.org/officeDocument/2006/relationships/image" Target="../media/image4.png"/><Relationship Id="rId9" Type="http://schemas.openxmlformats.org/officeDocument/2006/relationships/image" Target="../media/image280.png"/><Relationship Id="rId14" Type="http://schemas.microsoft.com/office/2011/relationships/inkAction" Target="../ink/inkAction2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1/relationships/inkAction" Target="../ink/inkAction24.xml"/><Relationship Id="rId3" Type="http://schemas.openxmlformats.org/officeDocument/2006/relationships/image" Target="../media/image30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59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6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701.png"/><Relationship Id="rId5" Type="http://schemas.microsoft.com/office/2011/relationships/inkAction" Target="../ink/inkAction25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712.png"/><Relationship Id="rId5" Type="http://schemas.microsoft.com/office/2011/relationships/inkAction" Target="../ink/inkAction26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711.png"/><Relationship Id="rId4" Type="http://schemas.openxmlformats.org/officeDocument/2006/relationships/image" Target="../media/image7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73.png"/><Relationship Id="rId5" Type="http://schemas.microsoft.com/office/2011/relationships/inkAction" Target="../ink/inkAction27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image" Target="../media/image75.png"/><Relationship Id="rId5" Type="http://schemas.microsoft.com/office/2011/relationships/inkAction" Target="../ink/inkAction28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76.png"/><Relationship Id="rId5" Type="http://schemas.microsoft.com/office/2011/relationships/inkAction" Target="../ink/inkAction29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77.png"/><Relationship Id="rId5" Type="http://schemas.microsoft.com/office/2011/relationships/inkAction" Target="../ink/inkAction30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78.png"/><Relationship Id="rId5" Type="http://schemas.microsoft.com/office/2011/relationships/inkAction" Target="../ink/inkAction31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791.png"/><Relationship Id="rId5" Type="http://schemas.microsoft.com/office/2011/relationships/inkAction" Target="../ink/inkAction3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3" Type="http://schemas.microsoft.com/office/2011/relationships/inkAction" Target="../ink/inkAction33.xml"/><Relationship Id="rId12" Type="http://schemas.openxmlformats.org/officeDocument/2006/relationships/image" Target="../media/image2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6" Type="http://schemas.openxmlformats.org/officeDocument/2006/relationships/customXml" Target="../ink/ink7.xml"/><Relationship Id="rId11" Type="http://schemas.openxmlformats.org/officeDocument/2006/relationships/image" Target="../media/image280.png"/><Relationship Id="rId5" Type="http://schemas.openxmlformats.org/officeDocument/2006/relationships/image" Target="../media/image4.png"/><Relationship Id="rId4" Type="http://schemas.openxmlformats.org/officeDocument/2006/relationships/image" Target="../media/image260.png"/><Relationship Id="rId9" Type="http://schemas.openxmlformats.org/officeDocument/2006/relationships/image" Target="../media/image61.png"/><Relationship Id="rId14" Type="http://schemas.openxmlformats.org/officeDocument/2006/relationships/image" Target="../media/image8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microsoft.com/office/2011/relationships/inkAction" Target="../ink/inkAction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0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1.png"/><Relationship Id="rId5" Type="http://schemas.openxmlformats.org/officeDocument/2006/relationships/image" Target="../media/image800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microsoft.com/office/2011/relationships/inkAction" Target="../ink/inkAction35.xml"/><Relationship Id="rId5" Type="http://schemas.openxmlformats.org/officeDocument/2006/relationships/image" Target="../media/image34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0.png"/><Relationship Id="rId10" Type="http://schemas.microsoft.com/office/2011/relationships/inkAction" Target="../ink/inkAction36.xml"/><Relationship Id="rId4" Type="http://schemas.openxmlformats.org/officeDocument/2006/relationships/image" Target="../media/image830.png"/><Relationship Id="rId9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3" Type="http://schemas.openxmlformats.org/officeDocument/2006/relationships/image" Target="../media/image890.png"/><Relationship Id="rId7" Type="http://schemas.openxmlformats.org/officeDocument/2006/relationships/image" Target="../media/image90.png"/><Relationship Id="rId12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8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92.png"/><Relationship Id="rId4" Type="http://schemas.openxmlformats.org/officeDocument/2006/relationships/image" Target="../media/image840.png"/><Relationship Id="rId9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940.png"/><Relationship Id="rId7" Type="http://schemas.openxmlformats.org/officeDocument/2006/relationships/image" Target="../media/image90.png"/><Relationship Id="rId12" Type="http://schemas.microsoft.com/office/2011/relationships/inkAction" Target="../ink/inkAction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8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92.png"/><Relationship Id="rId4" Type="http://schemas.openxmlformats.org/officeDocument/2006/relationships/image" Target="../media/image840.png"/><Relationship Id="rId9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7.png"/><Relationship Id="rId3" Type="http://schemas.openxmlformats.org/officeDocument/2006/relationships/image" Target="../media/image950.png"/><Relationship Id="rId7" Type="http://schemas.openxmlformats.org/officeDocument/2006/relationships/image" Target="../media/image90.png"/><Relationship Id="rId12" Type="http://schemas.microsoft.com/office/2011/relationships/inkAction" Target="../ink/inkAction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8.png"/><Relationship Id="rId11" Type="http://schemas.openxmlformats.org/officeDocument/2006/relationships/image" Target="../media/image93.png"/><Relationship Id="rId5" Type="http://schemas.openxmlformats.org/officeDocument/2006/relationships/image" Target="../media/image85.png"/><Relationship Id="rId10" Type="http://schemas.openxmlformats.org/officeDocument/2006/relationships/image" Target="../media/image96.png"/><Relationship Id="rId4" Type="http://schemas.openxmlformats.org/officeDocument/2006/relationships/image" Target="../media/image840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70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8.png"/><Relationship Id="rId4" Type="http://schemas.openxmlformats.org/officeDocument/2006/relationships/image" Target="../media/image18.png"/><Relationship Id="rId9" Type="http://schemas.microsoft.com/office/2011/relationships/inkAction" Target="../ink/inkAction4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9.png"/><Relationship Id="rId4" Type="http://schemas.openxmlformats.org/officeDocument/2006/relationships/image" Target="../media/image840.png"/><Relationship Id="rId9" Type="http://schemas.microsoft.com/office/2011/relationships/inkAction" Target="../ink/inkAction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video" Target="../media/media4.mp4"/><Relationship Id="rId7" Type="http://schemas.microsoft.com/office/2011/relationships/inkAction" Target="../ink/inkAction42.xml"/><Relationship Id="rId2" Type="http://schemas.microsoft.com/office/2007/relationships/media" Target="../media/media4.mp4"/><Relationship Id="rId1" Type="http://schemas.openxmlformats.org/officeDocument/2006/relationships/tags" Target="../tags/tag51.xml"/><Relationship Id="rId6" Type="http://schemas.openxmlformats.org/officeDocument/2006/relationships/hyperlink" Target="http://www.thetruesize.com/" TargetMode="External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11/relationships/inkAction" Target="../ink/inkAction4.xml"/><Relationship Id="rId3" Type="http://schemas.openxmlformats.org/officeDocument/2006/relationships/image" Target="../media/image610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11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4.png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6" Type="http://schemas.openxmlformats.org/officeDocument/2006/relationships/image" Target="../media/image10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4.png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000.png"/><Relationship Id="rId11" Type="http://schemas.openxmlformats.org/officeDocument/2006/relationships/image" Target="../media/image1030.png"/><Relationship Id="rId5" Type="http://schemas.openxmlformats.org/officeDocument/2006/relationships/image" Target="../media/image6.png"/><Relationship Id="rId10" Type="http://schemas.openxmlformats.org/officeDocument/2006/relationships/image" Target="../media/image1020.png"/><Relationship Id="rId4" Type="http://schemas.openxmlformats.org/officeDocument/2006/relationships/image" Target="../media/image5.png"/><Relationship Id="rId9" Type="http://schemas.openxmlformats.org/officeDocument/2006/relationships/image" Target="../media/image10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8.png"/><Relationship Id="rId3" Type="http://schemas.openxmlformats.org/officeDocument/2006/relationships/video" Target="../media/media3.mp4"/><Relationship Id="rId7" Type="http://schemas.openxmlformats.org/officeDocument/2006/relationships/image" Target="../media/image105.png"/><Relationship Id="rId12" Type="http://schemas.microsoft.com/office/2011/relationships/inkAction" Target="../ink/inkAction44.xml"/><Relationship Id="rId2" Type="http://schemas.microsoft.com/office/2007/relationships/media" Target="../media/media3.mp4"/><Relationship Id="rId1" Type="http://schemas.openxmlformats.org/officeDocument/2006/relationships/tags" Target="../tags/tag55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1040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11.png"/><Relationship Id="rId5" Type="http://schemas.openxmlformats.org/officeDocument/2006/relationships/image" Target="../media/image1130.png"/><Relationship Id="rId9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microsoft.com/office/2011/relationships/inkAction" Target="../ink/inkAction45.xml"/><Relationship Id="rId9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7.png"/><Relationship Id="rId7" Type="http://schemas.openxmlformats.org/officeDocument/2006/relationships/image" Target="../media/image1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21.png"/><Relationship Id="rId11" Type="http://schemas.openxmlformats.org/officeDocument/2006/relationships/image" Target="../media/image127.png"/><Relationship Id="rId5" Type="http://schemas.openxmlformats.org/officeDocument/2006/relationships/image" Target="../media/image118.png"/><Relationship Id="rId10" Type="http://schemas.openxmlformats.org/officeDocument/2006/relationships/image" Target="../media/image126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11" Type="http://schemas.microsoft.com/office/2011/relationships/inkAction" Target="../ink/inkAction46.xml"/><Relationship Id="rId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9.png"/><Relationship Id="rId9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../media/media1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../media/media1.mp4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microsoft.com/office/2011/relationships/inkAction" Target="../ink/inkAction5.xml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2.mp4"/><Relationship Id="rId7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510.png"/><Relationship Id="rId10" Type="http://schemas.openxmlformats.org/officeDocument/2006/relationships/hyperlink" Target="http://www.maptoglobe.com/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692675"/>
            <a:ext cx="9601200" cy="1223645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</a:rPr>
              <a:t>The Metric Tensor In Curved Space</a:t>
            </a:r>
            <a:br>
              <a:rPr lang="en-US" sz="7200" dirty="0">
                <a:solidFill>
                  <a:srgbClr val="C00000"/>
                </a:solidFill>
                <a:latin typeface="+mn-lt"/>
              </a:rPr>
            </a:br>
            <a:r>
              <a:rPr lang="en-US" sz="5300" dirty="0">
                <a:solidFill>
                  <a:srgbClr val="C00000"/>
                </a:solidFill>
                <a:latin typeface="+mn-lt"/>
              </a:rPr>
              <a:t>(Extrinsic + Intrinsic Geometry)</a:t>
            </a:r>
            <a:br>
              <a:rPr lang="en-US" sz="7200" dirty="0">
                <a:solidFill>
                  <a:srgbClr val="C00000"/>
                </a:solidFill>
                <a:latin typeface="+mn-lt"/>
              </a:rPr>
            </a:br>
            <a:endParaRPr lang="en-CA" sz="7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10F5F10-3BBF-48E8-B5CE-BCA7C7CF84F3}"/>
              </a:ext>
            </a:extLst>
          </p:cNvPr>
          <p:cNvSpPr txBox="1">
            <a:spLocks/>
          </p:cNvSpPr>
          <p:nvPr/>
        </p:nvSpPr>
        <p:spPr>
          <a:xfrm>
            <a:off x="1524000" y="5059279"/>
            <a:ext cx="942066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</a:rPr>
              <a:t>(See Previous videos First)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</a:t>
            </a:r>
            <a:r>
              <a:rPr lang="en-US" sz="3600" u="sng" dirty="0">
                <a:solidFill>
                  <a:srgbClr val="FF0000"/>
                </a:solidFill>
              </a:rPr>
              <a:t>Links in Description</a:t>
            </a:r>
            <a:r>
              <a:rPr lang="en-US" sz="3600" dirty="0">
                <a:solidFill>
                  <a:srgbClr val="FF0000"/>
                </a:solidFill>
              </a:rPr>
              <a:t>)</a:t>
            </a:r>
            <a:endParaRPr lang="en-CA" sz="3600" dirty="0">
              <a:solidFill>
                <a:srgbClr val="FF0000"/>
              </a:solidFill>
            </a:endParaRPr>
          </a:p>
          <a:p>
            <a:endParaRPr lang="en-CA" sz="3600" dirty="0">
              <a:solidFill>
                <a:srgbClr val="FF000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69F18F-F977-408F-8043-2F3E66D716BB}"/>
              </a:ext>
            </a:extLst>
          </p:cNvPr>
          <p:cNvSpPr txBox="1">
            <a:spLocks/>
          </p:cNvSpPr>
          <p:nvPr/>
        </p:nvSpPr>
        <p:spPr>
          <a:xfrm>
            <a:off x="1524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650E5A-4668-46C7-BAF0-8CBFED5D7A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8680" y="3900600"/>
              <a:ext cx="4530960" cy="224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650E5A-4668-46C7-BAF0-8CBFED5D7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9320" y="3891240"/>
                <a:ext cx="4549680" cy="22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4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1"/>
    </mc:Choice>
    <mc:Fallback xmlns="">
      <p:transition spd="slow" advTm="2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80A3820-8745-4DA2-9D91-2308A949CF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0947" y="1313357"/>
            <a:ext cx="4417959" cy="4231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6FC47-09F2-4038-9DD9-B4AFA4CC90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0" y="1420243"/>
            <a:ext cx="4093706" cy="4055609"/>
          </a:xfrm>
          <a:prstGeom prst="rect">
            <a:avLst/>
          </a:prstGeom>
        </p:spPr>
      </p:pic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2964D06-0972-4005-9678-967C3D38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443" y="467805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54F217-F66A-4242-8E66-B8369AE813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6480" y="6457680"/>
              <a:ext cx="7925400" cy="14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54F217-F66A-4242-8E66-B8369AE813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7120" y="6448320"/>
                <a:ext cx="7944120" cy="15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783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21"/>
    </mc:Choice>
    <mc:Fallback xmlns="">
      <p:transition spd="slow" advTm="1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7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74" objId="12"/>
        <p14:stopEvt time="11664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9AA4CF4-4E0F-46F0-9915-31A51B49813A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EA80A6-DA0C-4B2E-8AC1-E8769A01166E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EA80A6-DA0C-4B2E-8AC1-E8769A011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B9C014-6F3A-4DB9-93FE-962D4535F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3D6907F-2E4B-425D-A841-081D4918089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80E53B5-4286-4822-9DC5-61D620C090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501FA7-E212-44D6-840F-7F2FE491AF5A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F383218-9B0F-4733-92AF-E17BADE6349C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438942A-2408-470F-B42F-08FEF85815A9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4271B5-D928-4BAD-BA3B-ED2A0E8B09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5F510F0-E3C6-4AC8-A2DE-F35C67D888B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5F7A51-4751-44B0-A5EA-ECB39BBA8F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0F6A-6202-4F9A-ADDC-D86441AB659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E58CB6-D367-4FDA-9A19-09FA7DB090F4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E58CB6-D367-4FDA-9A19-09FA7DB09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AA1555-F7D9-497A-921F-92859B8061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F6F4D95-3EEF-4313-9D3D-6CF1798C5DAC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85B3F46C-5FD9-436D-BC36-536BADAB176C}"/>
              </a:ext>
            </a:extLst>
          </p:cNvPr>
          <p:cNvSpPr/>
          <p:nvPr/>
        </p:nvSpPr>
        <p:spPr>
          <a:xfrm>
            <a:off x="8554562" y="2778824"/>
            <a:ext cx="2800517" cy="964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F9F7B-0645-4AFC-817A-A862EF88E827}"/>
              </a:ext>
            </a:extLst>
          </p:cNvPr>
          <p:cNvGrpSpPr/>
          <p:nvPr/>
        </p:nvGrpSpPr>
        <p:grpSpPr>
          <a:xfrm>
            <a:off x="9667453" y="1768893"/>
            <a:ext cx="2643693" cy="2754249"/>
            <a:chOff x="8838908" y="1776970"/>
            <a:chExt cx="2643693" cy="275424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7C0BE2-AED6-473E-99F7-9E01C70E29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5970" y="4145275"/>
              <a:ext cx="167020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443B64-78D3-4F49-8857-AF4215E7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4610" y="2453710"/>
              <a:ext cx="19306" cy="16915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6E07C8-28E8-4576-9D17-C631A995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305" y="3771138"/>
              <a:ext cx="699521" cy="4061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/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/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/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A95B5C86-CD4E-46DD-B1D5-EB1F6E8F0B2C}"/>
              </a:ext>
            </a:extLst>
          </p:cNvPr>
          <p:cNvSpPr/>
          <p:nvPr/>
        </p:nvSpPr>
        <p:spPr>
          <a:xfrm>
            <a:off x="8261590" y="2445633"/>
            <a:ext cx="3383130" cy="33831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2FEB3F-614B-46FD-8D92-E921EB120D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00400" y="1875240"/>
              <a:ext cx="3719880" cy="182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2FEB3F-614B-46FD-8D92-E921EB120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1040" y="1865880"/>
                <a:ext cx="3738600" cy="184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70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1"/>
    </mc:Choice>
    <mc:Fallback xmlns="">
      <p:transition spd="slow" advTm="9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85B3F46C-5FD9-436D-BC36-536BADAB176C}"/>
              </a:ext>
            </a:extLst>
          </p:cNvPr>
          <p:cNvSpPr/>
          <p:nvPr/>
        </p:nvSpPr>
        <p:spPr>
          <a:xfrm>
            <a:off x="8554562" y="2778824"/>
            <a:ext cx="2800517" cy="964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F9F7B-0645-4AFC-817A-A862EF88E827}"/>
              </a:ext>
            </a:extLst>
          </p:cNvPr>
          <p:cNvGrpSpPr/>
          <p:nvPr/>
        </p:nvGrpSpPr>
        <p:grpSpPr>
          <a:xfrm>
            <a:off x="9667453" y="1768893"/>
            <a:ext cx="2643693" cy="2754249"/>
            <a:chOff x="8838908" y="1776970"/>
            <a:chExt cx="2643693" cy="275424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7C0BE2-AED6-473E-99F7-9E01C70E29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5970" y="4145275"/>
              <a:ext cx="167020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443B64-78D3-4F49-8857-AF4215E7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4610" y="2453710"/>
              <a:ext cx="19306" cy="16915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6E07C8-28E8-4576-9D17-C631A995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305" y="3771138"/>
              <a:ext cx="699521" cy="4061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/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/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/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A95B5C86-CD4E-46DD-B1D5-EB1F6E8F0B2C}"/>
              </a:ext>
            </a:extLst>
          </p:cNvPr>
          <p:cNvSpPr/>
          <p:nvPr/>
        </p:nvSpPr>
        <p:spPr>
          <a:xfrm>
            <a:off x="8261590" y="2445633"/>
            <a:ext cx="3383130" cy="33831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F165FE-627A-4FDF-9973-16015EE58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7328" y="4514128"/>
            <a:ext cx="3396272" cy="2035777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0323487A-A062-4053-A169-2779F1E2DD88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13C21E8-97D4-4F4D-ABFF-BB6D8B468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C77DD-3B8A-4DEC-83E6-E02E3A0EA085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304890-A5C9-4B3B-B849-063F2FDC053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F05049-56B1-42F3-A203-D8C80E05C805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131D53-14CB-4ADC-B4F6-B93BDED9E087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9921-3ACE-4D5A-BD51-73C423645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07CDDB-83A0-4C84-93C0-F4DCE063FC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36C895-C6BC-4552-8437-B5AD78E439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8CBF2-DFC6-443F-AF73-95F684D3D2A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96D8D6-00BA-4322-A251-574D59A34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046347-358B-4500-B8E7-6C9091F508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E24F40-5854-4589-A9B0-F6532F8CD43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AE9CB6-F7D6-4A14-BDB3-E8AE294569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8480" y="1915200"/>
              <a:ext cx="6946200" cy="479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AE9CB6-F7D6-4A14-BDB3-E8AE29456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39120" y="1905840"/>
                <a:ext cx="6964920" cy="481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757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29"/>
    </mc:Choice>
    <mc:Fallback xmlns="">
      <p:transition spd="slow" advTm="5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85B3F46C-5FD9-436D-BC36-536BADAB176C}"/>
              </a:ext>
            </a:extLst>
          </p:cNvPr>
          <p:cNvSpPr/>
          <p:nvPr/>
        </p:nvSpPr>
        <p:spPr>
          <a:xfrm>
            <a:off x="8554562" y="2778824"/>
            <a:ext cx="2800517" cy="964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F9F7B-0645-4AFC-817A-A862EF88E827}"/>
              </a:ext>
            </a:extLst>
          </p:cNvPr>
          <p:cNvGrpSpPr/>
          <p:nvPr/>
        </p:nvGrpSpPr>
        <p:grpSpPr>
          <a:xfrm>
            <a:off x="9667453" y="1768893"/>
            <a:ext cx="2643693" cy="2754249"/>
            <a:chOff x="8838908" y="1776970"/>
            <a:chExt cx="2643693" cy="275424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7C0BE2-AED6-473E-99F7-9E01C70E29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5970" y="4145275"/>
              <a:ext cx="167020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443B64-78D3-4F49-8857-AF4215E7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4610" y="2453710"/>
              <a:ext cx="19306" cy="16915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6E07C8-28E8-4576-9D17-C631A995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305" y="3771138"/>
              <a:ext cx="699521" cy="4061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/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/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/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A95B5C86-CD4E-46DD-B1D5-EB1F6E8F0B2C}"/>
              </a:ext>
            </a:extLst>
          </p:cNvPr>
          <p:cNvSpPr/>
          <p:nvPr/>
        </p:nvSpPr>
        <p:spPr>
          <a:xfrm>
            <a:off x="8261590" y="2445633"/>
            <a:ext cx="3383130" cy="33831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0323487A-A062-4053-A169-2779F1E2DD88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13C21E8-97D4-4F4D-ABFF-BB6D8B468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C77DD-3B8A-4DEC-83E6-E02E3A0EA085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304890-A5C9-4B3B-B849-063F2FDC053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F05049-56B1-42F3-A203-D8C80E05C805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131D53-14CB-4ADC-B4F6-B93BDED9E087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9921-3ACE-4D5A-BD51-73C423645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07CDDB-83A0-4C84-93C0-F4DCE063FC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36C895-C6BC-4552-8437-B5AD78E439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8CBF2-DFC6-443F-AF73-95F684D3D2A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96D8D6-00BA-4322-A251-574D59A34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046347-358B-4500-B8E7-6C9091F508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E24F40-5854-4589-A9B0-F6532F8CD43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21CD6D-CC0A-460B-BE03-B4F2751323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2160" y="1999800"/>
              <a:ext cx="4160520" cy="165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21CD6D-CC0A-460B-BE03-B4F275132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42800" y="1990440"/>
                <a:ext cx="4179240" cy="1671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0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44"/>
    </mc:Choice>
    <mc:Fallback xmlns="">
      <p:transition spd="slow" advTm="1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>
            <a:extLst>
              <a:ext uri="{FF2B5EF4-FFF2-40B4-BE49-F238E27FC236}">
                <a16:creationId xmlns:a16="http://schemas.microsoft.com/office/drawing/2014/main" id="{85B3F46C-5FD9-436D-BC36-536BADAB176C}"/>
              </a:ext>
            </a:extLst>
          </p:cNvPr>
          <p:cNvSpPr/>
          <p:nvPr/>
        </p:nvSpPr>
        <p:spPr>
          <a:xfrm>
            <a:off x="8554562" y="2778824"/>
            <a:ext cx="2800517" cy="964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F9F7B-0645-4AFC-817A-A862EF88E827}"/>
              </a:ext>
            </a:extLst>
          </p:cNvPr>
          <p:cNvGrpSpPr/>
          <p:nvPr/>
        </p:nvGrpSpPr>
        <p:grpSpPr>
          <a:xfrm>
            <a:off x="9667453" y="1768893"/>
            <a:ext cx="2643693" cy="2754249"/>
            <a:chOff x="8838908" y="1776970"/>
            <a:chExt cx="2643693" cy="275424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7C0BE2-AED6-473E-99F7-9E01C70E29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5970" y="4145275"/>
              <a:ext cx="167020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443B64-78D3-4F49-8857-AF4215E7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4610" y="2453710"/>
              <a:ext cx="19306" cy="16915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6E07C8-28E8-4576-9D17-C631A995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305" y="3771138"/>
              <a:ext cx="699521" cy="4061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/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/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/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A95B5C86-CD4E-46DD-B1D5-EB1F6E8F0B2C}"/>
              </a:ext>
            </a:extLst>
          </p:cNvPr>
          <p:cNvSpPr/>
          <p:nvPr/>
        </p:nvSpPr>
        <p:spPr>
          <a:xfrm>
            <a:off x="8261590" y="2445633"/>
            <a:ext cx="3383130" cy="33831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812" y="2458604"/>
                <a:ext cx="4220322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0323487A-A062-4053-A169-2779F1E2DD88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13C21E8-97D4-4F4D-ABFF-BB6D8B468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C77DD-3B8A-4DEC-83E6-E02E3A0EA085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304890-A5C9-4B3B-B849-063F2FDC053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F05049-56B1-42F3-A203-D8C80E05C805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131D53-14CB-4ADC-B4F6-B93BDED9E087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9921-3ACE-4D5A-BD51-73C423645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07CDDB-83A0-4C84-93C0-F4DCE063FC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36C895-C6BC-4552-8437-B5AD78E439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8CBF2-DFC6-443F-AF73-95F684D3D2A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96D8D6-00BA-4322-A251-574D59A34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046347-358B-4500-B8E7-6C9091F508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E24F40-5854-4589-A9B0-F6532F8CD43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53309D7-C8C8-46EF-82BB-3D94A316C2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1128" y="4397596"/>
            <a:ext cx="3578147" cy="2187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4AAC34-B5E0-4267-BCB4-9C7BBB3411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5960" y="1938240"/>
              <a:ext cx="7733880" cy="415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4AAC34-B5E0-4267-BCB4-9C7BBB3411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76600" y="1928880"/>
                <a:ext cx="7752600" cy="417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88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78"/>
    </mc:Choice>
    <mc:Fallback xmlns="">
      <p:transition spd="slow" advTm="70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102539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draw curves on 2D surfaces?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296FC47-09F2-4038-9DD9-B4AFA4CC9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0" y="1420243"/>
            <a:ext cx="4093706" cy="40556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2266CF-64EC-4B9E-A564-AAA4D70327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840" y="2063520"/>
              <a:ext cx="7629120" cy="2054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2266CF-64EC-4B9E-A564-AAA4D7032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480" y="2054160"/>
                <a:ext cx="7647840" cy="20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3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3"/>
    </mc:Choice>
    <mc:Fallback xmlns="">
      <p:transition spd="slow" advTm="20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102539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draw curves on 2D surfaces?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C247FEF-50E9-438D-9996-3463B48415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0947" y="1298713"/>
            <a:ext cx="4361425" cy="4177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9247B-2854-4046-A214-400F7EF6C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9" y="1420242"/>
            <a:ext cx="4093707" cy="4055609"/>
          </a:xfrm>
          <a:prstGeom prst="rect">
            <a:avLst/>
          </a:prstGeom>
        </p:spPr>
      </p:pic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5110ED89-C7F7-415A-B54B-3FE43250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141" y="73796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71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7"/>
    </mc:Choice>
    <mc:Fallback xmlns="">
      <p:transition spd="slow" advTm="15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9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102539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draw curves on 2D surfaces?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C247FEF-50E9-438D-9996-3463B48415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0947" y="1298713"/>
            <a:ext cx="4361425" cy="4177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9247B-2854-4046-A214-400F7EF6C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9" y="1420242"/>
            <a:ext cx="4093707" cy="4055609"/>
          </a:xfrm>
          <a:prstGeom prst="rect">
            <a:avLst/>
          </a:prstGeom>
        </p:spPr>
      </p:pic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5110ED89-C7F7-415A-B54B-3FE43250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141" y="73796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6486D1-3AA9-4256-89CA-034E9EB56B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7160" y="1795320"/>
              <a:ext cx="3120120" cy="254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6486D1-3AA9-4256-89CA-034E9EB56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7800" y="1785960"/>
                <a:ext cx="3138840" cy="255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44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9"/>
    </mc:Choice>
    <mc:Fallback xmlns="">
      <p:transition spd="slow" advTm="2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1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00" objId="11"/>
        <p14:stopEvt time="23431" objId="11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5216949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49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/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C7A2173-7689-4D81-823F-8AF7049B0E07}"/>
              </a:ext>
            </a:extLst>
          </p:cNvPr>
          <p:cNvGrpSpPr/>
          <p:nvPr/>
        </p:nvGrpSpPr>
        <p:grpSpPr>
          <a:xfrm>
            <a:off x="8066022" y="2068787"/>
            <a:ext cx="4125978" cy="4252285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5EA7688-0336-49BD-83B0-99BE7CDBE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8200" y="2680722"/>
                  <a:ext cx="2616840" cy="269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288B84-8E40-4EA1-8909-E51C1272231B}"/>
                  </a:ext>
                </a:extLst>
              </p:cNvPr>
              <p:cNvSpPr txBox="1"/>
              <p:nvPr/>
            </p:nvSpPr>
            <p:spPr>
              <a:xfrm>
                <a:off x="3903060" y="2458604"/>
                <a:ext cx="422032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288B84-8E40-4EA1-8909-E51C1272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60" y="2458604"/>
                <a:ext cx="4220322" cy="1938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535D07E-B275-4853-8DB8-F0300556C8A3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9BC79C-8832-4047-844B-B28E9DA8B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AFF367-6592-43FE-9388-B71240FBA1A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EA4C47-8801-426D-B45C-C95B1EE972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412182-9FAA-43EE-9362-6E20381B3EC6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485EEB-C859-429C-BAE2-FFF7CB7DC615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470EB-031D-470F-9AA1-37749504B0A5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70D505-5620-4FF0-BC84-DFEE88EBCE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117FC6-1433-4983-AAA7-06E4D69C3F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4FEB7D-2D5A-4E80-A5AE-2149019C99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442DFE-A581-4EEC-97FA-B750F718D9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61B116-90E7-41D6-AC63-820D31C1E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4876638-1F30-4D73-A13A-1D6E791F2D99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7A6E28-E092-488B-892E-C6C9E15C4E62}"/>
              </a:ext>
            </a:extLst>
          </p:cNvPr>
          <p:cNvGrpSpPr/>
          <p:nvPr/>
        </p:nvGrpSpPr>
        <p:grpSpPr>
          <a:xfrm>
            <a:off x="436390" y="2487606"/>
            <a:ext cx="3140718" cy="3159968"/>
            <a:chOff x="812142" y="2487606"/>
            <a:chExt cx="3140718" cy="315996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182BA9-2438-419A-A499-7E890D0A0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64" y="2487606"/>
              <a:ext cx="3123596" cy="31340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549D0B-D149-4AF5-BB3E-66BB22B08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42" y="4040465"/>
              <a:ext cx="1601753" cy="160710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58868C1-717A-4049-931C-B8A1F8511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672" y="4804624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8571D-389E-4985-9205-11E00E55B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952" y="3268092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96793A-346D-4760-B13B-3E0C4D812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680" y="1804680"/>
              <a:ext cx="7284240" cy="84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96793A-346D-4760-B13B-3E0C4D812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4320" y="1795320"/>
                <a:ext cx="7302960" cy="86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53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37"/>
    </mc:Choice>
    <mc:Fallback xmlns="">
      <p:transition spd="slow" advTm="28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  <p:bldP spid="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5216949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49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/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C7A2173-7689-4D81-823F-8AF7049B0E07}"/>
              </a:ext>
            </a:extLst>
          </p:cNvPr>
          <p:cNvGrpSpPr/>
          <p:nvPr/>
        </p:nvGrpSpPr>
        <p:grpSpPr>
          <a:xfrm>
            <a:off x="8066022" y="2068787"/>
            <a:ext cx="4125978" cy="4252285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5EA7688-0336-49BD-83B0-99BE7CDBE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8200" y="2680722"/>
                  <a:ext cx="2616840" cy="269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288B84-8E40-4EA1-8909-E51C1272231B}"/>
                  </a:ext>
                </a:extLst>
              </p:cNvPr>
              <p:cNvSpPr txBox="1"/>
              <p:nvPr/>
            </p:nvSpPr>
            <p:spPr>
              <a:xfrm>
                <a:off x="3903060" y="2458604"/>
                <a:ext cx="422032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4288B84-8E40-4EA1-8909-E51C1272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60" y="2458604"/>
                <a:ext cx="4220322" cy="1938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535D07E-B275-4853-8DB8-F0300556C8A3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9BC79C-8832-4047-844B-B28E9DA8B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AFF367-6592-43FE-9388-B71240FBA1A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EA4C47-8801-426D-B45C-C95B1EE972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412182-9FAA-43EE-9362-6E20381B3EC6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485EEB-C859-429C-BAE2-FFF7CB7DC615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470EB-031D-470F-9AA1-37749504B0A5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70D505-5620-4FF0-BC84-DFEE88EBCE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117FC6-1433-4983-AAA7-06E4D69C3F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4FEB7D-2D5A-4E80-A5AE-2149019C99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442DFE-A581-4EEC-97FA-B750F718D9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61B116-90E7-41D6-AC63-820D31C1E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4876638-1F30-4D73-A13A-1D6E791F2D99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7A6E28-E092-488B-892E-C6C9E15C4E62}"/>
              </a:ext>
            </a:extLst>
          </p:cNvPr>
          <p:cNvGrpSpPr/>
          <p:nvPr/>
        </p:nvGrpSpPr>
        <p:grpSpPr>
          <a:xfrm>
            <a:off x="436390" y="2487606"/>
            <a:ext cx="3140718" cy="3159968"/>
            <a:chOff x="812142" y="2487606"/>
            <a:chExt cx="3140718" cy="315996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182BA9-2438-419A-A499-7E890D0A0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64" y="2487606"/>
              <a:ext cx="3123596" cy="31340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549D0B-D149-4AF5-BB3E-66BB22B08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42" y="4040465"/>
              <a:ext cx="1601753" cy="160710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58868C1-717A-4049-931C-B8A1F8511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672" y="4804624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8571D-389E-4985-9205-11E00E55B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952" y="3268092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C3FD2C-B613-4654-946A-FF2EA6B0644B}"/>
              </a:ext>
            </a:extLst>
          </p:cNvPr>
          <p:cNvCxnSpPr>
            <a:cxnSpLocks/>
          </p:cNvCxnSpPr>
          <p:nvPr/>
        </p:nvCxnSpPr>
        <p:spPr>
          <a:xfrm>
            <a:off x="10206800" y="4079270"/>
            <a:ext cx="818329" cy="7253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B1AE55-3978-4638-ABD9-1139099D90AE}"/>
                  </a:ext>
                </a:extLst>
              </p:cNvPr>
              <p:cNvSpPr txBox="1"/>
              <p:nvPr/>
            </p:nvSpPr>
            <p:spPr>
              <a:xfrm>
                <a:off x="6222216" y="5029345"/>
                <a:ext cx="1710148" cy="159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4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B1AE55-3978-4638-ABD9-1139099D9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16" y="5029345"/>
                <a:ext cx="1710148" cy="15988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D3DE7B-A4EE-4C6E-95A5-B6B45F4444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58960" y="2684160"/>
              <a:ext cx="4992120" cy="412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D3DE7B-A4EE-4C6E-95A5-B6B45F4444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600" y="2674800"/>
                <a:ext cx="5010840" cy="414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53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07">
        <p:fade/>
      </p:transition>
    </mc:Choice>
    <mc:Fallback xmlns="">
      <p:transition spd="med" advTm="16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8D282-D65A-4085-A9E6-BB1F12D9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0044"/>
            <a:ext cx="8796337" cy="45507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033072-6183-4B3B-AE09-DC14570DBED5}"/>
              </a:ext>
            </a:extLst>
          </p:cNvPr>
          <p:cNvSpPr txBox="1">
            <a:spLocks/>
          </p:cNvSpPr>
          <p:nvPr/>
        </p:nvSpPr>
        <p:spPr>
          <a:xfrm>
            <a:off x="111918" y="-108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rgbClr val="C00000"/>
                </a:solidFill>
              </a:rPr>
              <a:t>http://liavas.net/courses/math430/</a:t>
            </a:r>
            <a:endParaRPr lang="en-CA" sz="66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39FC5-AC43-4A84-9BA9-3A33826217DE}"/>
              </a:ext>
            </a:extLst>
          </p:cNvPr>
          <p:cNvGrpSpPr/>
          <p:nvPr/>
        </p:nvGrpSpPr>
        <p:grpSpPr>
          <a:xfrm>
            <a:off x="2457450" y="4202113"/>
            <a:ext cx="8803596" cy="1477328"/>
            <a:chOff x="2457450" y="4202113"/>
            <a:chExt cx="8803596" cy="14773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34AC5A-8E6B-4F1E-923A-2F4E6A02ACA0}"/>
                </a:ext>
              </a:extLst>
            </p:cNvPr>
            <p:cNvSpPr txBox="1"/>
            <p:nvPr/>
          </p:nvSpPr>
          <p:spPr>
            <a:xfrm>
              <a:off x="5204901" y="4202113"/>
              <a:ext cx="605614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Metric Tensor</a:t>
              </a:r>
            </a:p>
            <a:p>
              <a:pPr algn="ctr"/>
              <a:r>
                <a:rPr lang="en-US" sz="3600" dirty="0"/>
                <a:t>(aka “First Fundamental Form”)</a:t>
              </a:r>
              <a:endParaRPr lang="en-CA" sz="36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CBBA73-16F6-4949-B01C-B9E4CAA18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450" y="4940777"/>
              <a:ext cx="3467100" cy="1836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09E7D2-6FCC-465F-A6CA-029F634454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840" y="1100520"/>
              <a:ext cx="9673560" cy="20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09E7D2-6FCC-465F-A6CA-029F634454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80" y="1091160"/>
                <a:ext cx="9692280" cy="22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00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89"/>
    </mc:Choice>
    <mc:Fallback xmlns="">
      <p:transition spd="slow" advTm="1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1895179" cy="5763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1895179" cy="5763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9EDE30-315A-4D33-9802-8B833C87C7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6520" y="1195560"/>
              <a:ext cx="9833760" cy="531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9EDE30-315A-4D33-9802-8B833C87C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7160" y="1186200"/>
                <a:ext cx="9852480" cy="533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539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59"/>
    </mc:Choice>
    <mc:Fallback xmlns="">
      <p:transition spd="slow" advTm="61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1349517" cy="3973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1349517" cy="3973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27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4"/>
    </mc:Choice>
    <mc:Fallback xmlns="">
      <p:transition spd="slow" advTm="3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2F0092-5B6B-43EF-AC08-A140197A7FBB}"/>
                  </a:ext>
                </a:extLst>
              </p:cNvPr>
              <p:cNvSpPr txBox="1"/>
              <p:nvPr/>
            </p:nvSpPr>
            <p:spPr>
              <a:xfrm>
                <a:off x="0" y="1433129"/>
                <a:ext cx="376891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2F0092-5B6B-43EF-AC08-A140197A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3129"/>
                <a:ext cx="3768917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/>
              <p:nvPr/>
            </p:nvSpPr>
            <p:spPr>
              <a:xfrm>
                <a:off x="4148745" y="1322700"/>
                <a:ext cx="8267648" cy="5719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US" sz="4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𝑑𝑋</m:t>
                        </m:r>
                      </m:num>
                      <m:den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b="0" i="0" dirty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0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𝑑𝑋</m:t>
                        </m:r>
                      </m:num>
                      <m:den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745" y="1322700"/>
                <a:ext cx="8267648" cy="5719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DBE6C1-0A8D-43D1-829A-9E8F60C77665}"/>
              </a:ext>
            </a:extLst>
          </p:cNvPr>
          <p:cNvSpPr txBox="1"/>
          <p:nvPr/>
        </p:nvSpPr>
        <p:spPr>
          <a:xfrm>
            <a:off x="6226615" y="132279"/>
            <a:ext cx="2370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Sphere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CEBD28-6F54-4EF5-93F9-A5DD98D174AF}"/>
                  </a:ext>
                </a:extLst>
              </p:cNvPr>
              <p:cNvSpPr txBox="1"/>
              <p:nvPr/>
            </p:nvSpPr>
            <p:spPr>
              <a:xfrm>
                <a:off x="407261" y="5424871"/>
                <a:ext cx="3267689" cy="9789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CEBD28-6F54-4EF5-93F9-A5DD98D1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61" y="5424871"/>
                <a:ext cx="3267689" cy="9789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33EB86-AD11-4D6D-935F-EEE55D1315DA}"/>
                  </a:ext>
                </a:extLst>
              </p:cNvPr>
              <p:cNvSpPr txBox="1"/>
              <p:nvPr/>
            </p:nvSpPr>
            <p:spPr>
              <a:xfrm>
                <a:off x="8543712" y="333074"/>
                <a:ext cx="34049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33EB86-AD11-4D6D-935F-EEE55D1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12" y="333074"/>
                <a:ext cx="340490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870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18"/>
    </mc:Choice>
    <mc:Fallback xmlns="">
      <p:transition spd="slow" advTm="3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0" y="1379868"/>
                <a:ext cx="8789201" cy="3959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</a:t>
                </a:r>
              </a:p>
              <a:p>
                <a:r>
                  <a:rPr lang="en-US" sz="3600" dirty="0"/>
                  <a:t>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dirty="0"/>
                  <a:t>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868"/>
                <a:ext cx="8789201" cy="3959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/>
              <p:nvPr/>
            </p:nvSpPr>
            <p:spPr>
              <a:xfrm>
                <a:off x="8789201" y="3891244"/>
                <a:ext cx="3378297" cy="2752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CA" sz="4000" dirty="0"/>
                      <m:t> 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201" y="3891244"/>
                <a:ext cx="3378297" cy="275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46A1C-9ABE-4E62-98F0-AEFD48E9C4DB}"/>
                  </a:ext>
                </a:extLst>
              </p:cNvPr>
              <p:cNvSpPr txBox="1"/>
              <p:nvPr/>
            </p:nvSpPr>
            <p:spPr>
              <a:xfrm>
                <a:off x="8593891" y="1520382"/>
                <a:ext cx="376891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46A1C-9ABE-4E62-98F0-AEFD48E9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891" y="1520382"/>
                <a:ext cx="3768917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AEE0EDE-8414-41D3-94FB-E06D53B9D8D5}"/>
              </a:ext>
            </a:extLst>
          </p:cNvPr>
          <p:cNvSpPr txBox="1"/>
          <p:nvPr/>
        </p:nvSpPr>
        <p:spPr>
          <a:xfrm>
            <a:off x="6226615" y="132279"/>
            <a:ext cx="2370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Sphere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BA5CEE-C610-4D47-BAFF-F0072811350C}"/>
                  </a:ext>
                </a:extLst>
              </p:cNvPr>
              <p:cNvSpPr txBox="1"/>
              <p:nvPr/>
            </p:nvSpPr>
            <p:spPr>
              <a:xfrm>
                <a:off x="8543712" y="333074"/>
                <a:ext cx="34049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BA5CEE-C610-4D47-BAFF-F0072811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12" y="333074"/>
                <a:ext cx="3404906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B29AD1-A1B3-4D27-9167-2882336C23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760" y="1905840"/>
              <a:ext cx="8073360" cy="471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B29AD1-A1B3-4D27-9167-2882336C2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400" y="1896480"/>
                <a:ext cx="8092080" cy="473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02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11"/>
    </mc:Choice>
    <mc:Fallback xmlns="">
      <p:transition spd="slow" advTm="20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265043" y="152400"/>
                <a:ext cx="6512424" cy="4117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200" dirty="0"/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:r>
                  <a:rPr lang="en-US" sz="44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≈1.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12389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  ≠  </m:t>
                    </m:r>
                    <m:rad>
                      <m:radPr>
                        <m:degHide m:val="on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CA" sz="4400" dirty="0"/>
              </a:p>
              <a:p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152400"/>
                <a:ext cx="6512424" cy="4117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9FE495-9A63-4E1B-B9DB-5498AF140D5A}"/>
                  </a:ext>
                </a:extLst>
              </p:cNvPr>
              <p:cNvSpPr txBox="1"/>
              <p:nvPr/>
            </p:nvSpPr>
            <p:spPr>
              <a:xfrm>
                <a:off x="6918789" y="440772"/>
                <a:ext cx="4866845" cy="1434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9FE495-9A63-4E1B-B9DB-5498AF140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89" y="440772"/>
                <a:ext cx="4866845" cy="14343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9D24B15-7C57-45C1-B94A-F55D29AF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70" y="3597879"/>
            <a:ext cx="7255287" cy="31077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E7CDFB-B90E-480F-8C5C-911706AF443A}"/>
              </a:ext>
            </a:extLst>
          </p:cNvPr>
          <p:cNvGrpSpPr/>
          <p:nvPr/>
        </p:nvGrpSpPr>
        <p:grpSpPr>
          <a:xfrm>
            <a:off x="0" y="3366076"/>
            <a:ext cx="3030226" cy="3315520"/>
            <a:chOff x="23502" y="1423589"/>
            <a:chExt cx="4205092" cy="4601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486CBA0-7906-433A-9924-765915C3BDAD}"/>
                </a:ext>
              </a:extLst>
            </p:cNvPr>
            <p:cNvGrpSpPr/>
            <p:nvPr/>
          </p:nvGrpSpPr>
          <p:grpSpPr>
            <a:xfrm>
              <a:off x="23502" y="1423589"/>
              <a:ext cx="4205092" cy="4601000"/>
              <a:chOff x="444874" y="1393341"/>
              <a:chExt cx="4205092" cy="46010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B5CA9AF-F669-4BA6-AA51-E10DDB0D4B36}"/>
                      </a:ext>
                    </a:extLst>
                  </p:cNvPr>
                  <p:cNvSpPr txBox="1"/>
                  <p:nvPr/>
                </p:nvSpPr>
                <p:spPr>
                  <a:xfrm>
                    <a:off x="444874" y="1393341"/>
                    <a:ext cx="60805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B5CA9AF-F669-4BA6-AA51-E10DDB0D4B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874" y="1393341"/>
                    <a:ext cx="608053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87AD975-4554-4C23-94C0-DDA580EAC0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506" y="2329434"/>
                <a:ext cx="0" cy="343970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6058C20-B464-4214-9753-202F6EBCD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238" y="5621646"/>
                <a:ext cx="3337871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1745BB3-86F9-4FF5-ACB2-EBAACBFFE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411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A8068E8-8BC9-4346-A72E-E76996E19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506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DB4DEB6-8ADD-43BD-80AF-20FE73B908B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791984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CB85927-1F8B-4D58-ABBA-41EB9031D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2" y="3930081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B562324-5D3E-49EF-AD26-60F12407F629}"/>
                      </a:ext>
                    </a:extLst>
                  </p:cNvPr>
                  <p:cNvSpPr txBox="1"/>
                  <p:nvPr/>
                </p:nvSpPr>
                <p:spPr>
                  <a:xfrm>
                    <a:off x="4055957" y="5286455"/>
                    <a:ext cx="59400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32C63D13-CA4E-4F17-8F79-1F1FAE10C7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5957" y="5286455"/>
                    <a:ext cx="594009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329268A-79F2-449B-8E7C-DDD33E15BB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2357720"/>
                <a:ext cx="0" cy="3383131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55AAA8-32C9-4F05-B24C-1E0A3BC72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6174" y="2350826"/>
                <a:ext cx="0" cy="33831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66347C-6790-4CBE-812F-EA61570BCAEA}"/>
                </a:ext>
              </a:extLst>
            </p:cNvPr>
            <p:cNvGrpSpPr/>
            <p:nvPr/>
          </p:nvGrpSpPr>
          <p:grpSpPr>
            <a:xfrm>
              <a:off x="436390" y="2487606"/>
              <a:ext cx="3140718" cy="3159968"/>
              <a:chOff x="812142" y="2487606"/>
              <a:chExt cx="3140718" cy="3159968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9C02795-2C83-4AA1-B131-E9A9F6AB5E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64" y="2487606"/>
                <a:ext cx="3123596" cy="3134040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05A9CDA-768A-48C2-A66D-C9A115D12B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2142" y="4040465"/>
                <a:ext cx="1601753" cy="160710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89FCEC-9AAD-4932-B932-48EC1FB3CB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440" y="735120"/>
              <a:ext cx="6878160" cy="604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89FCEC-9AAD-4932-B932-48EC1FB3CB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9080" y="725760"/>
                <a:ext cx="6896880" cy="6061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62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65"/>
    </mc:Choice>
    <mc:Fallback xmlns="">
      <p:transition spd="slow" advTm="4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178068-A3E7-457B-818D-949C51C48B4B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1895179" cy="5763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178068-A3E7-457B-818D-949C51C48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1895179" cy="5763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95D1BC-70F7-4CCF-89B9-9BC5EBD337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20" y="2671200"/>
              <a:ext cx="932400" cy="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95D1BC-70F7-4CCF-89B9-9BC5EBD33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60" y="2661840"/>
                <a:ext cx="951120" cy="10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012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3"/>
    </mc:Choice>
    <mc:Fallback xmlns="">
      <p:transition spd="slow" advTm="1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1349517" cy="6110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3600" b="0" dirty="0"/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1349517" cy="6110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A3214F-BF19-496A-99F1-DA153D07D3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2320" y="5484240"/>
              <a:ext cx="7538760" cy="1027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A3214F-BF19-496A-99F1-DA153D07D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2960" y="5474880"/>
                <a:ext cx="7557480" cy="104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6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21">
        <p:fade/>
      </p:transition>
    </mc:Choice>
    <mc:Fallback xmlns="">
      <p:transition spd="med" advTm="14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1349517" cy="5829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3600" b="0" dirty="0"/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1349517" cy="5829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9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43">
        <p:fade/>
      </p:transition>
    </mc:Choice>
    <mc:Fallback xmlns="">
      <p:transition spd="med" advTm="3243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99833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to measure curves on 2D surfaces?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C247FEF-50E9-438D-9996-3463B48415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0947" y="1298713"/>
            <a:ext cx="4361425" cy="4177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89247B-2854-4046-A214-400F7EF6C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9" y="1420242"/>
            <a:ext cx="4093707" cy="4055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33F52-7F2A-4B92-B2F5-0208C825A4FB}"/>
              </a:ext>
            </a:extLst>
          </p:cNvPr>
          <p:cNvSpPr txBox="1"/>
          <p:nvPr/>
        </p:nvSpPr>
        <p:spPr>
          <a:xfrm>
            <a:off x="7769352" y="1116351"/>
            <a:ext cx="2804614" cy="1015663"/>
          </a:xfrm>
          <a:prstGeom prst="rect">
            <a:avLst/>
          </a:prstGeom>
          <a:solidFill>
            <a:schemeClr val="bg1"/>
          </a:solidFill>
          <a:ln w="762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Extrinsic</a:t>
            </a:r>
            <a:endParaRPr lang="en-CA" sz="6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3708B-5DD9-4826-811F-A41AFC9BA4CC}"/>
              </a:ext>
            </a:extLst>
          </p:cNvPr>
          <p:cNvSpPr txBox="1"/>
          <p:nvPr/>
        </p:nvSpPr>
        <p:spPr>
          <a:xfrm>
            <a:off x="1471370" y="1116350"/>
            <a:ext cx="2684646" cy="1015663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</a:rPr>
              <a:t>Intrinsic</a:t>
            </a:r>
            <a:endParaRPr lang="en-CA" sz="6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847F6-1663-4194-A666-4AC426DAC7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4920" y="5803920"/>
              <a:ext cx="8378640" cy="854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847F6-1663-4194-A666-4AC426DAC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5560" y="5794560"/>
                <a:ext cx="8397360" cy="87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67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1"/>
    </mc:Choice>
    <mc:Fallback xmlns="">
      <p:transition spd="slow" advTm="6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14:cNvPr>
              <p14:cNvContentPartPr/>
              <p14:nvPr/>
            </p14:nvContentPartPr>
            <p14:xfrm>
              <a:off x="-381905" y="2749451"/>
              <a:ext cx="12492360" cy="3984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545" y="2731811"/>
                <a:ext cx="12528000" cy="40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05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2"/>
    </mc:Choice>
    <mc:Fallback xmlns="">
      <p:transition spd="slow" advTm="50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1C42-09A6-45C6-80B6-0887F9A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The Metric Tensor for…</a:t>
            </a:r>
            <a:endParaRPr lang="en-CA" sz="6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4FC81-EA93-4D11-AE3B-34142AEB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1825625"/>
            <a:ext cx="10882745" cy="4351338"/>
          </a:xfrm>
        </p:spPr>
        <p:txBody>
          <a:bodyPr>
            <a:normAutofit/>
          </a:bodyPr>
          <a:lstStyle/>
          <a:p>
            <a:pPr marL="1600200" lvl="1" indent="-1143000">
              <a:buFont typeface="+mj-lt"/>
              <a:buAutoNum type="arabicPeriod"/>
            </a:pPr>
            <a:r>
              <a:rPr lang="en-US" sz="6600" dirty="0"/>
              <a:t> Vector Length (</a:t>
            </a:r>
            <a:r>
              <a:rPr lang="en-US" sz="6600" dirty="0">
                <a:solidFill>
                  <a:srgbClr val="00B050"/>
                </a:solidFill>
              </a:rPr>
              <a:t>review</a:t>
            </a:r>
            <a:r>
              <a:rPr lang="en-US" sz="6600" dirty="0"/>
              <a:t>)</a:t>
            </a:r>
            <a:br>
              <a:rPr lang="en-US" sz="6600" dirty="0"/>
            </a:br>
            <a:endParaRPr lang="en-US" sz="2800" dirty="0"/>
          </a:p>
          <a:p>
            <a:pPr marL="1600200" lvl="1" indent="-1143000">
              <a:buFont typeface="+mj-lt"/>
              <a:buAutoNum type="arabicPeriod"/>
            </a:pPr>
            <a:r>
              <a:rPr lang="en-US" sz="6600" dirty="0"/>
              <a:t> Arc Length (</a:t>
            </a:r>
            <a:r>
              <a:rPr lang="en-US" sz="6600" dirty="0">
                <a:solidFill>
                  <a:srgbClr val="FF0000"/>
                </a:solidFill>
              </a:rPr>
              <a:t>flat space</a:t>
            </a:r>
            <a:r>
              <a:rPr lang="en-US" sz="66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1600200" lvl="1" indent="-1143000">
              <a:buFont typeface="+mj-lt"/>
              <a:buAutoNum type="arabicPeriod"/>
            </a:pPr>
            <a:r>
              <a:rPr lang="en-US" sz="6600" dirty="0"/>
              <a:t> Arc Length (</a:t>
            </a:r>
            <a:r>
              <a:rPr lang="en-US" sz="6600" dirty="0">
                <a:solidFill>
                  <a:srgbClr val="0070C0"/>
                </a:solidFill>
              </a:rPr>
              <a:t>curved space</a:t>
            </a:r>
            <a:r>
              <a:rPr lang="en-US" sz="6600" dirty="0"/>
              <a:t>)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8"/>
    </mc:Choice>
    <mc:Fallback xmlns="">
      <p:transition spd="slow" advTm="1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14:cNvPr>
              <p14:cNvContentPartPr/>
              <p14:nvPr/>
            </p14:nvContentPartPr>
            <p14:xfrm>
              <a:off x="-381905" y="2749451"/>
              <a:ext cx="12492360" cy="3984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545" y="2731811"/>
                <a:ext cx="12528000" cy="40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FDBD44-E5DA-4B29-A6BC-351132EB288F}"/>
                  </a:ext>
                </a:extLst>
              </p14:cNvPr>
              <p14:cNvContentPartPr/>
              <p14:nvPr/>
            </p14:nvContentPartPr>
            <p14:xfrm>
              <a:off x="6275225" y="3919407"/>
              <a:ext cx="738720" cy="9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FDBD44-E5DA-4B29-A6BC-351132EB2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7585" y="3901767"/>
                <a:ext cx="77436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2">
        <p:fade/>
      </p:transition>
    </mc:Choice>
    <mc:Fallback xmlns="">
      <p:transition spd="med" advTm="491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99833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to measure curves on 2D surfaces?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4884205" y="1315108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205" y="1315108"/>
                <a:ext cx="1753749" cy="2523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461D791-7068-4E43-9229-D71F88E3A5C9}"/>
              </a:ext>
            </a:extLst>
          </p:cNvPr>
          <p:cNvGrpSpPr/>
          <p:nvPr/>
        </p:nvGrpSpPr>
        <p:grpSpPr>
          <a:xfrm>
            <a:off x="7858442" y="1116351"/>
            <a:ext cx="3136856" cy="3143451"/>
            <a:chOff x="6486100" y="1298713"/>
            <a:chExt cx="4866272" cy="4876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1BA8D5-49A3-49ED-950D-F0579ADA19CA}"/>
                    </a:ext>
                  </a:extLst>
                </p:cNvPr>
                <p:cNvSpPr txBox="1"/>
                <p:nvPr/>
              </p:nvSpPr>
              <p:spPr>
                <a:xfrm>
                  <a:off x="6486100" y="5467328"/>
                  <a:ext cx="344145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a14:m>
                  <a:r>
                    <a:rPr lang="en-US" sz="4000" b="0" i="0" dirty="0">
                      <a:latin typeface="+mj-lt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F1BA8D5-49A3-49ED-950D-F0579ADA1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100" y="5467328"/>
                  <a:ext cx="3441454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24000" r="-47802" b="-1106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Screen Recording 6">
              <a:hlinkClick r:id="" action="ppaction://media"/>
              <a:extLst>
                <a:ext uri="{FF2B5EF4-FFF2-40B4-BE49-F238E27FC236}">
                  <a16:creationId xmlns:a16="http://schemas.microsoft.com/office/drawing/2014/main" id="{FC247FEF-50E9-438D-9996-3463B48415B4}"/>
                </a:ext>
              </a:extLst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990947" y="1298713"/>
              <a:ext cx="4361425" cy="417713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4F53F-5FB7-4D8B-B197-0BDF8ADCDC02}"/>
              </a:ext>
            </a:extLst>
          </p:cNvPr>
          <p:cNvGrpSpPr/>
          <p:nvPr/>
        </p:nvGrpSpPr>
        <p:grpSpPr>
          <a:xfrm>
            <a:off x="792604" y="1233925"/>
            <a:ext cx="2892074" cy="3147039"/>
            <a:chOff x="438306" y="1420242"/>
            <a:chExt cx="5052219" cy="54976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ED2F1-E7DE-4AB4-8BCE-8853EBD07B38}"/>
                    </a:ext>
                  </a:extLst>
                </p:cNvPr>
                <p:cNvSpPr txBox="1"/>
                <p:nvPr/>
              </p:nvSpPr>
              <p:spPr>
                <a:xfrm>
                  <a:off x="438306" y="5681244"/>
                  <a:ext cx="5052219" cy="12366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4000" b="1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r>
                    <a:rPr lang="en-US" sz="4000" dirty="0"/>
                    <a:t>-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𝑝𝑙𝑎𝑛𝑒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ED2F1-E7DE-4AB4-8BCE-8853EBD07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06" y="5681244"/>
                  <a:ext cx="5052219" cy="1236619"/>
                </a:xfrm>
                <a:prstGeom prst="rect">
                  <a:avLst/>
                </a:prstGeom>
                <a:blipFill>
                  <a:blip r:embed="rId8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89247B-2854-4046-A214-400F7EF6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99" y="1420242"/>
              <a:ext cx="4093707" cy="40556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14E4B3-F3C8-4979-A434-77382509F802}"/>
                  </a:ext>
                </a:extLst>
              </p:cNvPr>
              <p:cNvSpPr/>
              <p:nvPr/>
            </p:nvSpPr>
            <p:spPr>
              <a:xfrm>
                <a:off x="5335751" y="4943465"/>
                <a:ext cx="7455795" cy="119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14E4B3-F3C8-4979-A434-77382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751" y="4943465"/>
                <a:ext cx="7455795" cy="11988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BF7C01-5E56-4CF6-8630-22BAD95D397C}"/>
                  </a:ext>
                </a:extLst>
              </p:cNvPr>
              <p:cNvSpPr/>
              <p:nvPr/>
            </p:nvSpPr>
            <p:spPr>
              <a:xfrm>
                <a:off x="139107" y="4943465"/>
                <a:ext cx="4618051" cy="119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32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f>
                            <m:f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2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8BF7C01-5E56-4CF6-8630-22BAD95D3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7" y="4943465"/>
                <a:ext cx="4618051" cy="11988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83A876A-635F-4F99-90F7-4E950DAA83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760" y="6190560"/>
              <a:ext cx="4106160" cy="161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83A876A-635F-4F99-90F7-4E950DAA83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400" y="6181200"/>
                <a:ext cx="4124880" cy="18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04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0"/>
    </mc:Choice>
    <mc:Fallback xmlns="">
      <p:transition spd="slow" advTm="16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5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10280763" cy="5754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endParaRPr lang="en-CA" sz="44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400" dirty="0"/>
                      <m:t>          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400" b="0" dirty="0"/>
                  <a:t> </a:t>
                </a:r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10280763" cy="57544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80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2"/>
    </mc:Choice>
    <mc:Fallback xmlns="">
      <p:transition spd="slow" advTm="15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9513823" cy="5552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600" b="0" dirty="0"/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9513823" cy="555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E651B7-A24A-4136-A7B5-37A664AEC3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1240" y="5410800"/>
              <a:ext cx="6779880" cy="103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E651B7-A24A-4136-A7B5-37A664AEC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1880" y="5401440"/>
                <a:ext cx="6798600" cy="104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30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54">
        <p:fade/>
      </p:transition>
    </mc:Choice>
    <mc:Fallback xmlns="">
      <p:transition spd="med" advTm="18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F70FF-2252-4D33-B86A-65295660ECD1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112106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800" dirty="0"/>
                  <a:t>Can we measure curve lengths in </a:t>
                </a:r>
                <a14:m>
                  <m:oMath xmlns:m="http://schemas.openxmlformats.org/officeDocument/2006/math">
                    <m:r>
                      <a:rPr lang="en-US" sz="4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48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800" dirty="0"/>
                  <a:t> space?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F70FF-2252-4D33-B86A-65295660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11210698" cy="738664"/>
              </a:xfrm>
              <a:prstGeom prst="rect">
                <a:avLst/>
              </a:prstGeom>
              <a:blipFill>
                <a:blip r:embed="rId3"/>
                <a:stretch>
                  <a:fillRect l="-3263" t="-24793" r="-2393" b="-49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889247B-2854-4046-A214-400F7EF6C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9" y="1420242"/>
            <a:ext cx="4093707" cy="40556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CF440D-5194-4487-9E5B-D7134B322678}"/>
              </a:ext>
            </a:extLst>
          </p:cNvPr>
          <p:cNvGrpSpPr/>
          <p:nvPr/>
        </p:nvGrpSpPr>
        <p:grpSpPr>
          <a:xfrm>
            <a:off x="5915332" y="1673838"/>
            <a:ext cx="4761561" cy="4755392"/>
            <a:chOff x="5915332" y="1673838"/>
            <a:chExt cx="4761561" cy="47553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AB405F-A991-47FA-8D1C-960E98E5E84B}"/>
                    </a:ext>
                  </a:extLst>
                </p:cNvPr>
                <p:cNvSpPr txBox="1"/>
                <p:nvPr/>
              </p:nvSpPr>
              <p:spPr>
                <a:xfrm>
                  <a:off x="5915332" y="3082223"/>
                  <a:ext cx="4710615" cy="3347007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  <m:r>
                                    <a:rPr lang="en-US" sz="4800" i="1" dirty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sz="48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48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800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AB405F-A991-47FA-8D1C-960E98E5E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332" y="3082223"/>
                  <a:ext cx="4710615" cy="3347007"/>
                </a:xfrm>
                <a:prstGeom prst="rect">
                  <a:avLst/>
                </a:prstGeom>
                <a:blipFill>
                  <a:blip r:embed="rId6"/>
                  <a:stretch>
                    <a:fillRect r="-7374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A375D0-C978-4279-AB12-308738288409}"/>
                </a:ext>
              </a:extLst>
            </p:cNvPr>
            <p:cNvSpPr txBox="1"/>
            <p:nvPr/>
          </p:nvSpPr>
          <p:spPr>
            <a:xfrm>
              <a:off x="6376485" y="1673838"/>
              <a:ext cx="4300408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800" dirty="0"/>
                <a:t>Metric Tensor for</a:t>
              </a:r>
            </a:p>
            <a:p>
              <a:pPr algn="ctr"/>
              <a:r>
                <a:rPr lang="en-US" sz="4800" dirty="0"/>
                <a:t>Curved Surfaces</a:t>
              </a:r>
              <a:endParaRPr lang="en-CA" sz="48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9C6AAD-4311-4A8A-80FA-DBDF09AD9DF6}"/>
                  </a:ext>
                </a:extLst>
              </p:cNvPr>
              <p:cNvSpPr txBox="1"/>
              <p:nvPr/>
            </p:nvSpPr>
            <p:spPr>
              <a:xfrm>
                <a:off x="3143608" y="2656253"/>
                <a:ext cx="2315699" cy="3085460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9C6AAD-4311-4A8A-80FA-DBDF09AD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08" y="2656253"/>
                <a:ext cx="2315699" cy="3085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69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3"/>
    </mc:Choice>
    <mc:Fallback xmlns="">
      <p:transition spd="slow" advTm="7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F70FF-2252-4D33-B86A-65295660ECD1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112106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800" dirty="0"/>
                  <a:t>Can we measure curve lengths in </a:t>
                </a:r>
                <a14:m>
                  <m:oMath xmlns:m="http://schemas.openxmlformats.org/officeDocument/2006/math">
                    <m:r>
                      <a:rPr lang="en-US" sz="4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48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4800" dirty="0"/>
                  <a:t> space?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F70FF-2252-4D33-B86A-65295660E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11210698" cy="738664"/>
              </a:xfrm>
              <a:prstGeom prst="rect">
                <a:avLst/>
              </a:prstGeom>
              <a:blipFill>
                <a:blip r:embed="rId2"/>
                <a:stretch>
                  <a:fillRect l="-3263" t="-24793" r="-2393" b="-49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889247B-2854-4046-A214-400F7EF6C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9" y="1420242"/>
            <a:ext cx="4093707" cy="40556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CF440D-5194-4487-9E5B-D7134B322678}"/>
              </a:ext>
            </a:extLst>
          </p:cNvPr>
          <p:cNvGrpSpPr/>
          <p:nvPr/>
        </p:nvGrpSpPr>
        <p:grpSpPr>
          <a:xfrm>
            <a:off x="6171381" y="1673838"/>
            <a:ext cx="4710615" cy="3232494"/>
            <a:chOff x="6171381" y="1673838"/>
            <a:chExt cx="4710615" cy="3232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AB405F-A991-47FA-8D1C-960E98E5E84B}"/>
                    </a:ext>
                  </a:extLst>
                </p:cNvPr>
                <p:cNvSpPr txBox="1"/>
                <p:nvPr/>
              </p:nvSpPr>
              <p:spPr>
                <a:xfrm>
                  <a:off x="6171381" y="3170216"/>
                  <a:ext cx="4710615" cy="173611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0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AB405F-A991-47FA-8D1C-960E98E5E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1381" y="3170216"/>
                  <a:ext cx="4710615" cy="1736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A375D0-C978-4279-AB12-308738288409}"/>
                </a:ext>
              </a:extLst>
            </p:cNvPr>
            <p:cNvSpPr txBox="1"/>
            <p:nvPr/>
          </p:nvSpPr>
          <p:spPr>
            <a:xfrm>
              <a:off x="6376485" y="1673838"/>
              <a:ext cx="4300408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800" dirty="0"/>
                <a:t>Metric Tensor for</a:t>
              </a:r>
            </a:p>
            <a:p>
              <a:pPr algn="ctr"/>
              <a:r>
                <a:rPr lang="en-US" sz="4800" dirty="0"/>
                <a:t>Curved Surfaces</a:t>
              </a:r>
              <a:endParaRPr lang="en-CA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327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21">
        <p:fade/>
      </p:transition>
    </mc:Choice>
    <mc:Fallback xmlns="">
      <p:transition spd="med" advTm="312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688938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800" dirty="0"/>
                  <a:t>Metric Tensor in </a:t>
                </a:r>
                <a14:m>
                  <m:oMath xmlns:m="http://schemas.openxmlformats.org/officeDocument/2006/math">
                    <m:r>
                      <a:rPr lang="en-US" sz="4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4800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48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space </a:t>
                </a:r>
                <a:endParaRPr lang="en-CA" sz="4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B81C6F-217E-445B-A096-C4E13778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6889386" cy="738664"/>
              </a:xfrm>
              <a:prstGeom prst="rect">
                <a:avLst/>
              </a:prstGeom>
              <a:blipFill>
                <a:blip r:embed="rId3"/>
                <a:stretch>
                  <a:fillRect l="-5305" t="-24793" r="-4332" b="-49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2E6BB9D-62AA-46EE-9543-C07A441B7475}"/>
              </a:ext>
            </a:extLst>
          </p:cNvPr>
          <p:cNvGrpSpPr/>
          <p:nvPr/>
        </p:nvGrpSpPr>
        <p:grpSpPr>
          <a:xfrm>
            <a:off x="6740716" y="1012111"/>
            <a:ext cx="5314265" cy="5476949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D5B1B1F-3A70-4025-AD7C-A0D0CB40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1862" y="2684747"/>
                  <a:ext cx="2608877" cy="2682671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0A114-882F-4CBF-A096-7B84441B240E}"/>
              </a:ext>
            </a:extLst>
          </p:cNvPr>
          <p:cNvCxnSpPr>
            <a:cxnSpLocks/>
          </p:cNvCxnSpPr>
          <p:nvPr/>
        </p:nvCxnSpPr>
        <p:spPr>
          <a:xfrm flipH="1">
            <a:off x="9260500" y="3660830"/>
            <a:ext cx="103549" cy="1526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A4CC4D-C7F9-49B1-88AA-437232518459}"/>
              </a:ext>
            </a:extLst>
          </p:cNvPr>
          <p:cNvCxnSpPr>
            <a:cxnSpLocks/>
          </p:cNvCxnSpPr>
          <p:nvPr/>
        </p:nvCxnSpPr>
        <p:spPr>
          <a:xfrm>
            <a:off x="9327914" y="3686716"/>
            <a:ext cx="1502381" cy="218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/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/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4B655-748D-4D0B-B1BC-FAD29CBB43BA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46FD7DB-052C-46ED-BADB-CEE376700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AE948-71A0-4838-88D7-570EC0B4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191357-7E1C-43A3-8177-1901C8941A8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04B9E7-78EE-4932-8EB3-75FBA0FF6B57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3144B1-647F-4C21-91CC-7867A60F0E5A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B5FD2-A955-42E9-BCBD-D6D4CE532E6E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E5D8D-9D43-488A-A44A-F5AA9FBC7A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FB1EC46-8D52-4356-9BE0-785D8C967F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6F319D-F2B5-4314-BB0C-B99E2A96F9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34741B-5076-498C-81B1-F7A26359B8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E1C582-3D99-4C9B-9CF4-506F7516A8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F51D3C-EB9C-409D-9E55-45ED5214FE98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/>
              <p:nvPr/>
            </p:nvSpPr>
            <p:spPr>
              <a:xfrm>
                <a:off x="4194859" y="2260007"/>
                <a:ext cx="2315699" cy="308539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59" y="2260007"/>
                <a:ext cx="2315699" cy="3085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B07EE-D177-42BF-8B35-F0D3B88DC314}"/>
              </a:ext>
            </a:extLst>
          </p:cNvPr>
          <p:cNvCxnSpPr>
            <a:cxnSpLocks/>
          </p:cNvCxnSpPr>
          <p:nvPr/>
        </p:nvCxnSpPr>
        <p:spPr>
          <a:xfrm flipH="1">
            <a:off x="9226893" y="2553472"/>
            <a:ext cx="202354" cy="14615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E6403-4004-4349-A452-EA16E06F1107}"/>
              </a:ext>
            </a:extLst>
          </p:cNvPr>
          <p:cNvCxnSpPr>
            <a:cxnSpLocks/>
          </p:cNvCxnSpPr>
          <p:nvPr/>
        </p:nvCxnSpPr>
        <p:spPr>
          <a:xfrm>
            <a:off x="9419724" y="2586655"/>
            <a:ext cx="807474" cy="2400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/>
              <p:nvPr/>
            </p:nvSpPr>
            <p:spPr>
              <a:xfrm>
                <a:off x="10304751" y="2169685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751" y="2169685"/>
                <a:ext cx="856410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/>
              <p:nvPr/>
            </p:nvSpPr>
            <p:spPr>
              <a:xfrm>
                <a:off x="8363870" y="3664034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70" y="3664034"/>
                <a:ext cx="856410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C98340-186A-43F9-BD52-95D2AF8128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83440" y="2202480"/>
              <a:ext cx="2800440" cy="200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C98340-186A-43F9-BD52-95D2AF812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74080" y="2193120"/>
                <a:ext cx="2819160" cy="201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24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5"/>
    </mc:Choice>
    <mc:Fallback xmlns="">
      <p:transition spd="slow" advTm="42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25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8451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Getting the tangent space basis</a:t>
            </a:r>
            <a:endParaRPr lang="en-CA" sz="48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5B3F46C-5FD9-436D-BC36-536BADAB176C}"/>
              </a:ext>
            </a:extLst>
          </p:cNvPr>
          <p:cNvSpPr/>
          <p:nvPr/>
        </p:nvSpPr>
        <p:spPr>
          <a:xfrm>
            <a:off x="8554562" y="2778824"/>
            <a:ext cx="2800517" cy="9645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F9F7B-0645-4AFC-817A-A862EF88E827}"/>
              </a:ext>
            </a:extLst>
          </p:cNvPr>
          <p:cNvGrpSpPr/>
          <p:nvPr/>
        </p:nvGrpSpPr>
        <p:grpSpPr>
          <a:xfrm>
            <a:off x="9667453" y="1768893"/>
            <a:ext cx="2643693" cy="2754249"/>
            <a:chOff x="8838908" y="1776970"/>
            <a:chExt cx="2643693" cy="275424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E7C0BE2-AED6-473E-99F7-9E01C70E29C9}"/>
                </a:ext>
              </a:extLst>
            </p:cNvPr>
            <p:cNvCxnSpPr>
              <a:cxnSpLocks/>
            </p:cNvCxnSpPr>
            <p:nvPr/>
          </p:nvCxnSpPr>
          <p:spPr>
            <a:xfrm>
              <a:off x="9145970" y="4145275"/>
              <a:ext cx="1670205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443B64-78D3-4F49-8857-AF4215E77B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4610" y="2453710"/>
              <a:ext cx="19306" cy="16915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6E07C8-28E8-4576-9D17-C631A995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305" y="3771138"/>
              <a:ext cx="699521" cy="4061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/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D5C2027-C35F-472E-9FA0-3F6CAE38D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9796" y="3823333"/>
                  <a:ext cx="642805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/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41BB4E2-EDFA-422F-90A6-854D8F25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8908" y="1776970"/>
                  <a:ext cx="617157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/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75B922-C11F-468A-94E8-E3E2DA2FB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619" y="3504349"/>
                  <a:ext cx="617157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A95B5C86-CD4E-46DD-B1D5-EB1F6E8F0B2C}"/>
              </a:ext>
            </a:extLst>
          </p:cNvPr>
          <p:cNvSpPr/>
          <p:nvPr/>
        </p:nvSpPr>
        <p:spPr>
          <a:xfrm>
            <a:off x="8261590" y="2445633"/>
            <a:ext cx="3383130" cy="338313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/>
              <p:nvPr/>
            </p:nvSpPr>
            <p:spPr>
              <a:xfrm>
                <a:off x="345775" y="3620055"/>
                <a:ext cx="6511270" cy="325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endParaRPr lang="en-CA" sz="4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5" y="3620055"/>
                <a:ext cx="6511270" cy="325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B0A4B3-8C85-49D3-98D9-AA52A8440A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7240" y="4837680"/>
              <a:ext cx="4275360" cy="6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B0A4B3-8C85-49D3-98D9-AA52A8440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7880" y="4828320"/>
                <a:ext cx="4294080" cy="8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837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5"/>
    </mc:Choice>
    <mc:Fallback xmlns="">
      <p:transition spd="slow" advTm="2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Getting the tangent space basis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/>
              <p:nvPr/>
            </p:nvSpPr>
            <p:spPr>
              <a:xfrm>
                <a:off x="60643" y="3799855"/>
                <a:ext cx="12375888" cy="238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4000" dirty="0"/>
                      <m:t>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endParaRPr lang="en-CA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3" y="3799855"/>
                <a:ext cx="12375888" cy="2381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85F890-E307-407D-AC1C-F9062980FC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0680" y="1895760"/>
              <a:ext cx="9995760" cy="435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85F890-E307-407D-AC1C-F9062980F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1320" y="1886400"/>
                <a:ext cx="10014480" cy="437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12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11">
        <p:fade/>
      </p:transition>
    </mc:Choice>
    <mc:Fallback xmlns="">
      <p:transition spd="med" advTm="17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8451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Getting the tangent space basis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/>
              <p:nvPr/>
            </p:nvSpPr>
            <p:spPr>
              <a:xfrm>
                <a:off x="57150" y="3799855"/>
                <a:ext cx="12375888" cy="2073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m:rPr>
                        <m:nor/>
                      </m:rPr>
                      <a:rPr lang="en-US" sz="4000" dirty="0"/>
                      <m:t>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799855"/>
                <a:ext cx="12375888" cy="2073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943D57-B554-4101-8E06-BA0387D95D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2480" y="1963440"/>
              <a:ext cx="8948160" cy="386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943D57-B554-4101-8E06-BA0387D95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3120" y="1954080"/>
                <a:ext cx="8966880" cy="3885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670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46">
        <p:fade/>
      </p:transition>
    </mc:Choice>
    <mc:Fallback xmlns="">
      <p:transition spd="med" advTm="10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94147"/>
            <a:ext cx="12192000" cy="1223645"/>
          </a:xfrm>
        </p:spPr>
        <p:txBody>
          <a:bodyPr>
            <a:noAutofit/>
          </a:bodyPr>
          <a:lstStyle/>
          <a:p>
            <a:r>
              <a:rPr lang="en-US" sz="8000" dirty="0">
                <a:latin typeface="+mn-lt"/>
              </a:rPr>
              <a:t>The Metric Tensor for…</a:t>
            </a:r>
            <a:br>
              <a:rPr lang="en-US" sz="8000" dirty="0">
                <a:solidFill>
                  <a:srgbClr val="00B050"/>
                </a:solidFill>
                <a:latin typeface="+mn-lt"/>
              </a:rPr>
            </a:br>
            <a:r>
              <a:rPr lang="en-US" sz="8000" dirty="0">
                <a:solidFill>
                  <a:srgbClr val="0070C0"/>
                </a:solidFill>
                <a:latin typeface="+mn-lt"/>
              </a:rPr>
              <a:t>3. Arc Length (curved space)</a:t>
            </a:r>
            <a:br>
              <a:rPr lang="en-US" sz="8000" dirty="0">
                <a:solidFill>
                  <a:srgbClr val="0070C0"/>
                </a:solidFill>
                <a:latin typeface="+mn-lt"/>
              </a:rPr>
            </a:br>
            <a:endParaRPr lang="en-CA" sz="8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72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"/>
    </mc:Choice>
    <mc:Fallback xmlns="">
      <p:transition spd="slow" advTm="163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84516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Getting the tangent space basis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1" y="1317097"/>
                <a:ext cx="422032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C3BB9-96D8-49E3-A939-897A3F3E2818}"/>
                  </a:ext>
                </a:extLst>
              </p:cNvPr>
              <p:cNvSpPr txBox="1"/>
              <p:nvPr/>
            </p:nvSpPr>
            <p:spPr>
              <a:xfrm>
                <a:off x="152400" y="3914155"/>
                <a:ext cx="12403717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C3BB9-96D8-49E3-A939-897A3F3E2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914155"/>
                <a:ext cx="12403717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91106-3ECA-445E-BAFB-F6E9057CE11C}"/>
                  </a:ext>
                </a:extLst>
              </p:cNvPr>
              <p:cNvSpPr txBox="1"/>
              <p:nvPr/>
            </p:nvSpPr>
            <p:spPr>
              <a:xfrm>
                <a:off x="6590481" y="1410886"/>
                <a:ext cx="4710615" cy="173611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91106-3ECA-445E-BAFB-F6E9057CE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481" y="1410886"/>
                <a:ext cx="4710615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730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62">
        <p:fade/>
      </p:transition>
    </mc:Choice>
    <mc:Fallback xmlns="">
      <p:transition spd="med" advTm="8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/>
              <p:nvPr/>
            </p:nvSpPr>
            <p:spPr>
              <a:xfrm>
                <a:off x="46959" y="272884"/>
                <a:ext cx="12106941" cy="169277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624E7D-828F-4C88-A2EB-16091512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" y="272884"/>
                <a:ext cx="12106941" cy="1692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/>
              <p:nvPr/>
            </p:nvSpPr>
            <p:spPr>
              <a:xfrm>
                <a:off x="170119" y="2370199"/>
                <a:ext cx="11363624" cy="440120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acc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CA" sz="4000" dirty="0"/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4000" b="0" i="0" dirty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9" y="2370199"/>
                <a:ext cx="11363624" cy="4401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D78900-13F8-4E29-87C1-0AD075FEBF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320" y="997560"/>
              <a:ext cx="9047160" cy="525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D78900-13F8-4E29-87C1-0AD075FEB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60" y="988200"/>
                <a:ext cx="9065880" cy="527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05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0"/>
    </mc:Choice>
    <mc:Fallback xmlns="">
      <p:transition spd="slow" advTm="16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/>
              <p:nvPr/>
            </p:nvSpPr>
            <p:spPr>
              <a:xfrm>
                <a:off x="170119" y="2370199"/>
                <a:ext cx="9666429" cy="440120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000" dirty="0"/>
              </a:p>
              <a:p>
                <a:endParaRPr lang="en-US" sz="4000" dirty="0">
                  <a:solidFill>
                    <a:srgbClr val="0070C0"/>
                  </a:solidFill>
                </a:endParaRPr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9" y="2370199"/>
                <a:ext cx="9666429" cy="4401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85F8A-3973-4664-A195-9E43C93E7776}"/>
                  </a:ext>
                </a:extLst>
              </p:cNvPr>
              <p:cNvSpPr txBox="1"/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885F8A-3973-4664-A195-9E43C93E7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82B928-F2A7-4763-A19E-FFA70FBE7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0600" y="2188080"/>
              <a:ext cx="6622560" cy="330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82B928-F2A7-4763-A19E-FFA70FBE7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1240" y="2178720"/>
                <a:ext cx="6641280" cy="332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24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86"/>
    </mc:Choice>
    <mc:Fallback xmlns="">
      <p:transition spd="slow" advTm="25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/>
              <p:nvPr/>
            </p:nvSpPr>
            <p:spPr>
              <a:xfrm>
                <a:off x="170119" y="2370199"/>
                <a:ext cx="13507781" cy="370870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endParaRPr lang="en-US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6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6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600" b="0" i="0" dirty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6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9" y="2370199"/>
                <a:ext cx="13507781" cy="3708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419E5-3CD0-4F1C-9C58-FA6DAC6317CD}"/>
                  </a:ext>
                </a:extLst>
              </p:cNvPr>
              <p:cNvSpPr txBox="1"/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419E5-3CD0-4F1C-9C58-FA6DAC63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9FC49B-D892-4D8B-BBCB-65569B7F3E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2040" y="947880"/>
              <a:ext cx="10471320" cy="396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9FC49B-D892-4D8B-BBCB-65569B7F3E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80" y="938520"/>
                <a:ext cx="10490040" cy="398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55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84"/>
    </mc:Choice>
    <mc:Fallback xmlns="">
      <p:transition spd="slow" advTm="39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/>
              <p:nvPr/>
            </p:nvSpPr>
            <p:spPr>
              <a:xfrm>
                <a:off x="170119" y="2370199"/>
                <a:ext cx="11936821" cy="440120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endParaRPr lang="en-US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en-US" sz="4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9" y="2370199"/>
                <a:ext cx="11936821" cy="4401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BCDB99-E65C-4CF4-AA76-34F47F637FEF}"/>
                  </a:ext>
                </a:extLst>
              </p:cNvPr>
              <p:cNvSpPr txBox="1"/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BCDB99-E65C-4CF4-AA76-34F47F63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A6AB7C-6B63-4986-BEE0-E8BB868DBF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920" y="901080"/>
              <a:ext cx="11120400" cy="581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A6AB7C-6B63-4986-BEE0-E8BB868DB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560" y="891720"/>
                <a:ext cx="11139120" cy="583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28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64"/>
    </mc:Choice>
    <mc:Fallback xmlns="">
      <p:transition spd="slow" advTm="34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/>
              <p:nvPr/>
            </p:nvSpPr>
            <p:spPr>
              <a:xfrm>
                <a:off x="170119" y="2370199"/>
                <a:ext cx="11936821" cy="173611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8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4800" i="1" dirty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661289-ACF3-49CE-A155-9C6E82AEE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9" y="2370199"/>
                <a:ext cx="11936821" cy="1736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9C9A2-CEC1-4BC3-95FA-EDF562B03412}"/>
                  </a:ext>
                </a:extLst>
              </p:cNvPr>
              <p:cNvSpPr txBox="1"/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9C9A2-CEC1-4BC3-95FA-EDF562B0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" y="272884"/>
                <a:ext cx="12106941" cy="1678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B8C2C6-4A58-4FB3-B6D5-12372EC0EC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3200" y="3131640"/>
              <a:ext cx="3349440" cy="91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B8C2C6-4A58-4FB3-B6D5-12372EC0EC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3840" y="3122280"/>
                <a:ext cx="3368160" cy="93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234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9"/>
    </mc:Choice>
    <mc:Fallback xmlns="">
      <p:transition spd="slow" advTm="1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9513823" cy="5552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9513823" cy="555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6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"/>
    </mc:Choice>
    <mc:Fallback xmlns="">
      <p:transition spd="slow" advTm="342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9784986" cy="5428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600" b="0" dirty="0"/>
              </a:p>
              <a:p>
                <a:r>
                  <a:rPr lang="en-CA" sz="3600" dirty="0"/>
                  <a:t> </a:t>
                </a:r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9784986" cy="5428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1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55">
        <p:fade/>
      </p:transition>
    </mc:Choice>
    <mc:Fallback xmlns="">
      <p:transition spd="med" advTm="7955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86139" y="1379868"/>
                <a:ext cx="8987332" cy="6021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f>
                          <m:f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endParaRPr lang="en-CA" sz="3600" dirty="0"/>
              </a:p>
              <a:p>
                <a:r>
                  <a:rPr lang="en-US" sz="3600" dirty="0"/>
                  <a:t>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4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4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4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4400" i="1" dirty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sz="4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44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600" b="0" dirty="0"/>
              </a:p>
              <a:p>
                <a:r>
                  <a:rPr lang="en-CA" sz="4400" dirty="0"/>
                  <a:t>          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dirty="0"/>
              </a:p>
              <a:p>
                <a:endParaRPr lang="en-CA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" y="1379868"/>
                <a:ext cx="8987332" cy="6021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9F5E1F-11D3-47B8-8353-8C4A03DDF4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14720" y="6653520"/>
              <a:ext cx="2102760" cy="13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9F5E1F-11D3-47B8-8353-8C4A03DDF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5360" y="6644160"/>
                <a:ext cx="2121480" cy="14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73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45">
        <p:fade/>
      </p:transition>
    </mc:Choice>
    <mc:Fallback xmlns="">
      <p:transition spd="med" advTm="119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148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Curve on the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/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C7A2173-7689-4D81-823F-8AF7049B0E07}"/>
              </a:ext>
            </a:extLst>
          </p:cNvPr>
          <p:cNvGrpSpPr/>
          <p:nvPr/>
        </p:nvGrpSpPr>
        <p:grpSpPr>
          <a:xfrm>
            <a:off x="8066022" y="2068787"/>
            <a:ext cx="4125978" cy="4252285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5EA7688-0336-49BD-83B0-99BE7CDBE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8200" y="2680722"/>
                  <a:ext cx="2616840" cy="269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35D07E-B275-4853-8DB8-F0300556C8A3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9BC79C-8832-4047-844B-B28E9DA8B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AFF367-6592-43FE-9388-B71240FBA1A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EA4C47-8801-426D-B45C-C95B1EE972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412182-9FAA-43EE-9362-6E20381B3EC6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485EEB-C859-429C-BAE2-FFF7CB7DC615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470EB-031D-470F-9AA1-37749504B0A5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70D505-5620-4FF0-BC84-DFEE88EBCE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117FC6-1433-4983-AAA7-06E4D69C3F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4FEB7D-2D5A-4E80-A5AE-2149019C99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442DFE-A581-4EEC-97FA-B750F718D9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61B116-90E7-41D6-AC63-820D31C1E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4876638-1F30-4D73-A13A-1D6E791F2D99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7A6E28-E092-488B-892E-C6C9E15C4E62}"/>
              </a:ext>
            </a:extLst>
          </p:cNvPr>
          <p:cNvGrpSpPr/>
          <p:nvPr/>
        </p:nvGrpSpPr>
        <p:grpSpPr>
          <a:xfrm>
            <a:off x="436390" y="2487606"/>
            <a:ext cx="3140718" cy="3159968"/>
            <a:chOff x="812142" y="2487606"/>
            <a:chExt cx="3140718" cy="315996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182BA9-2438-419A-A499-7E890D0A0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64" y="2487606"/>
              <a:ext cx="3123596" cy="31340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549D0B-D149-4AF5-BB3E-66BB22B08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42" y="4040465"/>
              <a:ext cx="1601753" cy="160710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58868C1-717A-4049-931C-B8A1F8511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672" y="4804624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8571D-389E-4985-9205-11E00E55B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952" y="3268092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E482F5-6E4E-4F49-BA2D-134474DCC5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25600" y="2739600"/>
              <a:ext cx="1778400" cy="211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E482F5-6E4E-4F49-BA2D-134474DCC5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16240" y="2730240"/>
                <a:ext cx="1797120" cy="2132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24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8"/>
    </mc:Choice>
    <mc:Fallback xmlns="">
      <p:transition spd="slow" advTm="1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ABF385-24D6-4347-B5F9-971163DAD54E}"/>
              </a:ext>
            </a:extLst>
          </p:cNvPr>
          <p:cNvGrpSpPr/>
          <p:nvPr/>
        </p:nvGrpSpPr>
        <p:grpSpPr>
          <a:xfrm>
            <a:off x="8408567" y="993792"/>
            <a:ext cx="3695700" cy="4497351"/>
            <a:chOff x="160918" y="1007165"/>
            <a:chExt cx="3695700" cy="44973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A447B-618E-47F5-94A6-CC4350D45B16}"/>
                </a:ext>
              </a:extLst>
            </p:cNvPr>
            <p:cNvSpPr txBox="1"/>
            <p:nvPr/>
          </p:nvSpPr>
          <p:spPr>
            <a:xfrm>
              <a:off x="1134394" y="4765852"/>
              <a:ext cx="1748748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Sphere</a:t>
              </a:r>
              <a:endParaRPr lang="en-CA" sz="4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3A3A6E-659F-459D-B065-37AF84E4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160918" y="1007165"/>
              <a:ext cx="3695700" cy="38088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B9DBE-05B1-4984-BE15-ECED30B30362}"/>
              </a:ext>
            </a:extLst>
          </p:cNvPr>
          <p:cNvGrpSpPr/>
          <p:nvPr/>
        </p:nvGrpSpPr>
        <p:grpSpPr>
          <a:xfrm>
            <a:off x="53256" y="928919"/>
            <a:ext cx="3781120" cy="4679312"/>
            <a:chOff x="4036133" y="982321"/>
            <a:chExt cx="3781120" cy="46793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49605-99AA-4305-A9BA-6FE0AC73C3CB}"/>
                </a:ext>
              </a:extLst>
            </p:cNvPr>
            <p:cNvSpPr txBox="1"/>
            <p:nvPr/>
          </p:nvSpPr>
          <p:spPr>
            <a:xfrm>
              <a:off x="5066872" y="4922969"/>
              <a:ext cx="205825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Cylinder</a:t>
              </a:r>
              <a:endParaRPr lang="en-CA" sz="48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FD350-7BE1-4C86-876E-3DE53E4A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036133" y="982321"/>
              <a:ext cx="3781120" cy="3949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CA7568-2BBF-46CC-8250-6D320EEB3050}"/>
              </a:ext>
            </a:extLst>
          </p:cNvPr>
          <p:cNvGrpSpPr/>
          <p:nvPr/>
        </p:nvGrpSpPr>
        <p:grpSpPr>
          <a:xfrm>
            <a:off x="4115727" y="1661670"/>
            <a:ext cx="4129144" cy="5103493"/>
            <a:chOff x="8284268" y="950806"/>
            <a:chExt cx="4129144" cy="51034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32E43-1BBE-4916-BF53-E89345E5FD13}"/>
                </a:ext>
              </a:extLst>
            </p:cNvPr>
            <p:cNvSpPr txBox="1"/>
            <p:nvPr/>
          </p:nvSpPr>
          <p:spPr>
            <a:xfrm>
              <a:off x="8284268" y="4946303"/>
              <a:ext cx="4129144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 dirty="0"/>
                <a:t>Hyperbolic Paraboloid</a:t>
              </a:r>
            </a:p>
            <a:p>
              <a:pPr algn="ctr"/>
              <a:r>
                <a:rPr lang="en-US" sz="3600" dirty="0"/>
                <a:t>(“Saddle”)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6C5FB8-2240-4803-BFCB-D5E1181B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84268" y="950806"/>
              <a:ext cx="3915758" cy="394903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15681" y="228711"/>
            <a:ext cx="83025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Examples of curved 2D surfaces…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C27746-42C9-48C6-A654-B172FCB5A0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65040" y="5475600"/>
              <a:ext cx="1679040" cy="13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C27746-42C9-48C6-A654-B172FCB5A0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5680" y="5466240"/>
                <a:ext cx="1697760" cy="15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60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0"/>
    </mc:Choice>
    <mc:Fallback xmlns="">
      <p:transition spd="slow" advTm="13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BCB74A-8FDF-46CD-AA68-27EB5CC47F50}"/>
              </a:ext>
            </a:extLst>
          </p:cNvPr>
          <p:cNvCxnSpPr>
            <a:cxnSpLocks/>
          </p:cNvCxnSpPr>
          <p:nvPr/>
        </p:nvCxnSpPr>
        <p:spPr>
          <a:xfrm>
            <a:off x="-495300" y="1356675"/>
            <a:ext cx="1327150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/>
              <p:nvPr/>
            </p:nvSpPr>
            <p:spPr>
              <a:xfrm>
                <a:off x="0" y="1379868"/>
                <a:ext cx="8185767" cy="401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400" dirty="0"/>
                  <a:t> </a:t>
                </a:r>
              </a:p>
              <a:p>
                <a:r>
                  <a:rPr lang="en-US" sz="4400" dirty="0"/>
                  <a:t>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r>
                  <a:rPr lang="en-US" sz="4400" dirty="0"/>
                  <a:t>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400" dirty="0"/>
              </a:p>
              <a:p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7CC975-3093-4182-A3B5-B755164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868"/>
                <a:ext cx="8185767" cy="4016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686924" cy="1280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/>
              <p:nvPr/>
            </p:nvSpPr>
            <p:spPr>
              <a:xfrm>
                <a:off x="9467893" y="3429000"/>
                <a:ext cx="1856214" cy="1865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CA" sz="4000" dirty="0"/>
                      <m:t> 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30808E-8F86-4DB1-B77D-030698E68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893" y="3429000"/>
                <a:ext cx="1856214" cy="1865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DBE6C1-0A8D-43D1-829A-9E8F60C77665}"/>
              </a:ext>
            </a:extLst>
          </p:cNvPr>
          <p:cNvSpPr txBox="1"/>
          <p:nvPr/>
        </p:nvSpPr>
        <p:spPr>
          <a:xfrm>
            <a:off x="8282569" y="132279"/>
            <a:ext cx="2370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Sphere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46A1C-9ABE-4E62-98F0-AEFD48E9C4DB}"/>
                  </a:ext>
                </a:extLst>
              </p:cNvPr>
              <p:cNvSpPr txBox="1"/>
              <p:nvPr/>
            </p:nvSpPr>
            <p:spPr>
              <a:xfrm>
                <a:off x="8282569" y="1731118"/>
                <a:ext cx="3635739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↦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r>
                  <a:rPr lang="en-US" sz="4000" dirty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4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46A1C-9ABE-4E62-98F0-AEFD48E9C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569" y="1731118"/>
                <a:ext cx="363573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6FDEDA-1FF3-470A-A52E-24B8554920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8680" y="2489040"/>
              <a:ext cx="5212440" cy="25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6FDEDA-1FF3-470A-A52E-24B855492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9320" y="2479680"/>
                <a:ext cx="5231160" cy="27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65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9"/>
    </mc:Choice>
    <mc:Fallback xmlns="">
      <p:transition spd="slow" advTm="29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/>
              <p:nvPr/>
            </p:nvSpPr>
            <p:spPr>
              <a:xfrm>
                <a:off x="265043" y="152400"/>
                <a:ext cx="6407716" cy="3558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2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dirty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200" dirty="0"/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:r>
                  <a:rPr lang="en-US" sz="44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≈1.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12389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A8F0A-0E14-475C-AD0C-D0D88A4A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3" y="152400"/>
                <a:ext cx="6407716" cy="3558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9FE495-9A63-4E1B-B9DB-5498AF140D5A}"/>
                  </a:ext>
                </a:extLst>
              </p:cNvPr>
              <p:cNvSpPr txBox="1"/>
              <p:nvPr/>
            </p:nvSpPr>
            <p:spPr>
              <a:xfrm>
                <a:off x="6870649" y="497494"/>
                <a:ext cx="4866845" cy="1434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9FE495-9A63-4E1B-B9DB-5498AF140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649" y="497494"/>
                <a:ext cx="4866845" cy="14343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1B39AC-29C1-41D6-96CD-4EAA7D535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70" y="3597879"/>
            <a:ext cx="7255287" cy="3107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9AB515-8374-4173-97DE-B1B0F429D6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6280" y="3586320"/>
              <a:ext cx="2064240" cy="16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9AB515-8374-4173-97DE-B1B0F429D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6920" y="3576960"/>
                <a:ext cx="2082960" cy="17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934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1"/>
    </mc:Choice>
    <mc:Fallback xmlns="">
      <p:transition spd="slow" advTm="1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282755E-29A1-415E-94CB-618BC37CD9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3" y="1946833"/>
            <a:ext cx="4093706" cy="4055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219489" y="113571"/>
                <a:ext cx="8185767" cy="1431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9" y="113571"/>
                <a:ext cx="8185767" cy="14310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389CC9-8B7A-4466-B618-C59DEA937173}"/>
              </a:ext>
            </a:extLst>
          </p:cNvPr>
          <p:cNvGrpSpPr/>
          <p:nvPr/>
        </p:nvGrpSpPr>
        <p:grpSpPr>
          <a:xfrm>
            <a:off x="-4548258" y="1993870"/>
            <a:ext cx="4249541" cy="4164554"/>
            <a:chOff x="1948727" y="2589386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/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A91FE6-4DBF-4EE7-8586-7A26E93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95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64542-B657-452E-B58E-8D33D6B708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45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0B80E-19FA-4D26-A542-F0D126F5E3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40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71320F-D233-454F-AA74-11B5D00C8597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7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817D-9551-4E82-A216-1ECE124D47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99687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286ABA-3C99-49AF-AEE6-4FA314C2B0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216392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E179C-3858-486D-A0DC-2E95D2F16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6" y="4354489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2CAA7-80D4-44AC-AC0B-CC8442F7DA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355855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F1911-5979-4C2B-8851-7666EDC46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278212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DFED5-8C3A-4DB1-83BE-2E0860DB564C}"/>
                </a:ext>
              </a:extLst>
            </p:cNvPr>
            <p:cNvCxnSpPr>
              <a:cxnSpLocks/>
            </p:cNvCxnSpPr>
            <p:nvPr/>
          </p:nvCxnSpPr>
          <p:spPr>
            <a:xfrm>
              <a:off x="3832208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E7F37C-50E3-4594-AE61-D752B9CAF7A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91" y="2924577"/>
              <a:ext cx="35228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/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5A1A88-EFAA-4DF1-92C2-BC85E342EE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4316" y="27752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920EC3-C35E-402C-B5D1-5E81A6C4AEA4}"/>
              </a:ext>
            </a:extLst>
          </p:cNvPr>
          <p:cNvGrpSpPr/>
          <p:nvPr/>
        </p:nvGrpSpPr>
        <p:grpSpPr>
          <a:xfrm>
            <a:off x="685167" y="1544668"/>
            <a:ext cx="5402209" cy="5328613"/>
            <a:chOff x="5152780" y="2511220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B5CE2C-DF59-4E02-8798-D500BEDDAB33}"/>
                    </a:ext>
                  </a:extLst>
                </p:cNvPr>
                <p:cNvSpPr txBox="1"/>
                <p:nvPr/>
              </p:nvSpPr>
              <p:spPr>
                <a:xfrm>
                  <a:off x="5152780" y="5967888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B5CE2C-DF59-4E02-8798-D500BEDDA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80" y="5967888"/>
                  <a:ext cx="608052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EB06638-3426-4FEA-86F8-03D491E6E17D}"/>
                    </a:ext>
                  </a:extLst>
                </p:cNvPr>
                <p:cNvSpPr txBox="1"/>
                <p:nvPr/>
              </p:nvSpPr>
              <p:spPr>
                <a:xfrm>
                  <a:off x="8808312" y="2511220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EB06638-3426-4FEA-86F8-03D491E6E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312" y="2511220"/>
                  <a:ext cx="594009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33793E-A23E-4EAE-8DA8-518103BF1A8D}"/>
                </a:ext>
              </a:extLst>
            </p:cNvPr>
            <p:cNvGrpSpPr/>
            <p:nvPr/>
          </p:nvGrpSpPr>
          <p:grpSpPr>
            <a:xfrm>
              <a:off x="5284644" y="2697068"/>
              <a:ext cx="3522820" cy="3439703"/>
              <a:chOff x="5284644" y="2697068"/>
              <a:chExt cx="3522820" cy="3439703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388BCD-982B-471F-8896-B7C2F572E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0010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8F3AACD-95D3-44C0-8049-B0CF80799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498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EDD3ED-F780-4313-A9CB-32BE93EE0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593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8184B82-EC56-46C6-AEC9-AFA8904CC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330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035E7AC-EA87-47C9-B0E9-4D0224268A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191871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5D3D3EB-EDA9-49E6-B214-726E31EEF9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1138226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FD165FD-75A6-459B-9064-F951D9747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9" y="4276323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BE9FC75-D538-4D2C-95A9-E09895EF20F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348039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D720F69-F7DA-4878-BF79-07C464EB7D5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270396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AF86F69-60BE-49AA-A388-2847A4504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261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0F9E5-08E6-401A-9629-BCB285DAD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4644" y="2846411"/>
                <a:ext cx="3522820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60184BA-C1AF-409C-96A0-3639A622B1B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458369" y="2697068"/>
                <a:ext cx="0" cy="343970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071" y="1872532"/>
            <a:ext cx="4445759" cy="427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33FA99-D6AA-43B1-80E2-B33772DA4A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06400" y="-11520"/>
              <a:ext cx="6897600" cy="517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33FA99-D6AA-43B1-80E2-B33772DA4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7040" y="-20880"/>
                <a:ext cx="6916320" cy="519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192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18"/>
    </mc:Choice>
    <mc:Fallback xmlns="">
      <p:transition spd="slow" advTm="3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154997" y="1661830"/>
                <a:ext cx="8185767" cy="5010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sz="4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4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sz="4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US" sz="4400" dirty="0"/>
                  <a:t>            </a:t>
                </a:r>
                <a14:m>
                  <m:oMath xmlns:m="http://schemas.openxmlformats.org/officeDocument/2006/math">
                    <m:r>
                      <a:rPr lang="en-US" sz="6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7" y="1661830"/>
                <a:ext cx="8185767" cy="5010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389CC9-8B7A-4466-B618-C59DEA937173}"/>
              </a:ext>
            </a:extLst>
          </p:cNvPr>
          <p:cNvGrpSpPr/>
          <p:nvPr/>
        </p:nvGrpSpPr>
        <p:grpSpPr>
          <a:xfrm>
            <a:off x="-4548258" y="1993870"/>
            <a:ext cx="4249541" cy="4164554"/>
            <a:chOff x="1948727" y="2589386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/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A91FE6-4DBF-4EE7-8586-7A26E93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95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64542-B657-452E-B58E-8D33D6B708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45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0B80E-19FA-4D26-A542-F0D126F5E3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40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71320F-D233-454F-AA74-11B5D00C8597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7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817D-9551-4E82-A216-1ECE124D47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99687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286ABA-3C99-49AF-AEE6-4FA314C2B0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216392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E179C-3858-486D-A0DC-2E95D2F16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6" y="4354489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2CAA7-80D4-44AC-AC0B-CC8442F7DA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355855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F1911-5979-4C2B-8851-7666EDC46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278212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DFED5-8C3A-4DB1-83BE-2E0860DB564C}"/>
                </a:ext>
              </a:extLst>
            </p:cNvPr>
            <p:cNvCxnSpPr>
              <a:cxnSpLocks/>
            </p:cNvCxnSpPr>
            <p:nvPr/>
          </p:nvCxnSpPr>
          <p:spPr>
            <a:xfrm>
              <a:off x="3832208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E7F37C-50E3-4594-AE61-D752B9CAF7A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91" y="2924577"/>
              <a:ext cx="35228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/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5A1A88-EFAA-4DF1-92C2-BC85E342EE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4316" y="27752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AB6AD-D235-4AAD-8E3C-6AA27E2986AB}"/>
              </a:ext>
            </a:extLst>
          </p:cNvPr>
          <p:cNvGrpSpPr/>
          <p:nvPr/>
        </p:nvGrpSpPr>
        <p:grpSpPr>
          <a:xfrm>
            <a:off x="8744664" y="113571"/>
            <a:ext cx="3227847" cy="3183873"/>
            <a:chOff x="685167" y="1544668"/>
            <a:chExt cx="5402209" cy="53286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82755E-29A1-415E-94CB-618BC37C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833" y="1946833"/>
              <a:ext cx="4093706" cy="405560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D920EC3-C35E-402C-B5D1-5E81A6C4AEA4}"/>
                </a:ext>
              </a:extLst>
            </p:cNvPr>
            <p:cNvGrpSpPr/>
            <p:nvPr/>
          </p:nvGrpSpPr>
          <p:grpSpPr>
            <a:xfrm>
              <a:off x="685167" y="1544668"/>
              <a:ext cx="5402209" cy="5328613"/>
              <a:chOff x="5152780" y="2511220"/>
              <a:chExt cx="4249541" cy="4164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E33793E-A23E-4EAE-8DA8-518103BF1A8D}"/>
                  </a:ext>
                </a:extLst>
              </p:cNvPr>
              <p:cNvGrpSpPr/>
              <p:nvPr/>
            </p:nvGrpSpPr>
            <p:grpSpPr>
              <a:xfrm>
                <a:off x="5284644" y="2697068"/>
                <a:ext cx="3522820" cy="3439703"/>
                <a:chOff x="5284644" y="2697068"/>
                <a:chExt cx="3522820" cy="343970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D388BCD-982B-471F-8896-B7C2F572E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001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8F3AACD-95D3-44C0-8049-B0CF80799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498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5EDD3ED-F780-4313-A9CB-32BE93EE0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593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8184B82-EC56-46C6-AEC9-AFA8904CC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833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35E7AC-EA87-47C9-B0E9-4D0224268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91871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5D3D3EB-EDA9-49E6-B214-726E31EEF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138226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FD165FD-75A6-459B-9064-F951D9747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9" y="4276323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BE9FC75-D538-4D2C-95A9-E09895EF2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348039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D720F69-F7DA-4878-BF79-07C464E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270396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AF86F69-60BE-49AA-A388-2847A450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6261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C0F9E5-08E6-401A-9629-BCB285DAD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4644" y="2846411"/>
                  <a:ext cx="3522820" cy="0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60184BA-C1AF-409C-96A0-3639A622B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458369" y="2697068"/>
                  <a:ext cx="0" cy="3439703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9353" y="3560556"/>
            <a:ext cx="3203158" cy="307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/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/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6F7F70-0359-4C87-8BB7-D6C383D577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280" y="768600"/>
              <a:ext cx="11546280" cy="6063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6F7F70-0359-4C87-8BB7-D6C383D57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20" y="759240"/>
                <a:ext cx="11565000" cy="608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02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06"/>
    </mc:Choice>
    <mc:Fallback xmlns="">
      <p:transition spd="slow" advTm="46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154997" y="1661830"/>
                <a:ext cx="6270371" cy="3953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skw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7" y="1661830"/>
                <a:ext cx="6270371" cy="3953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389CC9-8B7A-4466-B618-C59DEA937173}"/>
              </a:ext>
            </a:extLst>
          </p:cNvPr>
          <p:cNvGrpSpPr/>
          <p:nvPr/>
        </p:nvGrpSpPr>
        <p:grpSpPr>
          <a:xfrm>
            <a:off x="-4548258" y="1993870"/>
            <a:ext cx="4249541" cy="4164554"/>
            <a:chOff x="1948727" y="2589386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/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A91FE6-4DBF-4EE7-8586-7A26E93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95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64542-B657-452E-B58E-8D33D6B708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45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0B80E-19FA-4D26-A542-F0D126F5E3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40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71320F-D233-454F-AA74-11B5D00C8597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7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817D-9551-4E82-A216-1ECE124D47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99687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286ABA-3C99-49AF-AEE6-4FA314C2B0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216392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E179C-3858-486D-A0DC-2E95D2F16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6" y="4354489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2CAA7-80D4-44AC-AC0B-CC8442F7DA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355855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F1911-5979-4C2B-8851-7666EDC46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278212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DFED5-8C3A-4DB1-83BE-2E0860DB564C}"/>
                </a:ext>
              </a:extLst>
            </p:cNvPr>
            <p:cNvCxnSpPr>
              <a:cxnSpLocks/>
            </p:cNvCxnSpPr>
            <p:nvPr/>
          </p:nvCxnSpPr>
          <p:spPr>
            <a:xfrm>
              <a:off x="3832208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E7F37C-50E3-4594-AE61-D752B9CAF7A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91" y="2924577"/>
              <a:ext cx="35228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/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5A1A88-EFAA-4DF1-92C2-BC85E342EE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4316" y="27752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AB6AD-D235-4AAD-8E3C-6AA27E2986AB}"/>
              </a:ext>
            </a:extLst>
          </p:cNvPr>
          <p:cNvGrpSpPr/>
          <p:nvPr/>
        </p:nvGrpSpPr>
        <p:grpSpPr>
          <a:xfrm>
            <a:off x="8744664" y="113571"/>
            <a:ext cx="3227847" cy="3183873"/>
            <a:chOff x="685167" y="1544668"/>
            <a:chExt cx="5402209" cy="53286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82755E-29A1-415E-94CB-618BC37C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833" y="1946833"/>
              <a:ext cx="4093706" cy="405560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D920EC3-C35E-402C-B5D1-5E81A6C4AEA4}"/>
                </a:ext>
              </a:extLst>
            </p:cNvPr>
            <p:cNvGrpSpPr/>
            <p:nvPr/>
          </p:nvGrpSpPr>
          <p:grpSpPr>
            <a:xfrm>
              <a:off x="685167" y="1544668"/>
              <a:ext cx="5402209" cy="5328613"/>
              <a:chOff x="5152780" y="2511220"/>
              <a:chExt cx="4249541" cy="4164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E33793E-A23E-4EAE-8DA8-518103BF1A8D}"/>
                  </a:ext>
                </a:extLst>
              </p:cNvPr>
              <p:cNvGrpSpPr/>
              <p:nvPr/>
            </p:nvGrpSpPr>
            <p:grpSpPr>
              <a:xfrm>
                <a:off x="5284644" y="2697068"/>
                <a:ext cx="3522820" cy="3439703"/>
                <a:chOff x="5284644" y="2697068"/>
                <a:chExt cx="3522820" cy="343970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D388BCD-982B-471F-8896-B7C2F572E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001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8F3AACD-95D3-44C0-8049-B0CF80799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498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5EDD3ED-F780-4313-A9CB-32BE93EE0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593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8184B82-EC56-46C6-AEC9-AFA8904CC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833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35E7AC-EA87-47C9-B0E9-4D0224268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91871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5D3D3EB-EDA9-49E6-B214-726E31EEF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138226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FD165FD-75A6-459B-9064-F951D9747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9" y="4276323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BE9FC75-D538-4D2C-95A9-E09895EF2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348039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D720F69-F7DA-4878-BF79-07C464E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270396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AF86F69-60BE-49AA-A388-2847A450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6261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C0F9E5-08E6-401A-9629-BCB285DAD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4644" y="2846411"/>
                  <a:ext cx="3522820" cy="0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60184BA-C1AF-409C-96A0-3639A622B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458369" y="2697068"/>
                  <a:ext cx="0" cy="3439703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9353" y="3560556"/>
            <a:ext cx="3203158" cy="307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/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/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875994-023E-45B6-89CD-68C137C37D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75160" y="713160"/>
              <a:ext cx="8017920" cy="494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875994-023E-45B6-89CD-68C137C37D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5800" y="703800"/>
                <a:ext cx="8036640" cy="496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67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6"/>
    </mc:Choice>
    <mc:Fallback xmlns="">
      <p:transition spd="slow" advTm="30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154997" y="1661830"/>
                <a:ext cx="8185767" cy="568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US" sz="4400" dirty="0"/>
                  <a:t>            </a:t>
                </a:r>
                <a14:m>
                  <m:oMath xmlns:m="http://schemas.openxmlformats.org/officeDocument/2006/math">
                    <m:r>
                      <a:rPr lang="en-US" sz="60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7" y="1661830"/>
                <a:ext cx="8185767" cy="568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389CC9-8B7A-4466-B618-C59DEA937173}"/>
              </a:ext>
            </a:extLst>
          </p:cNvPr>
          <p:cNvGrpSpPr/>
          <p:nvPr/>
        </p:nvGrpSpPr>
        <p:grpSpPr>
          <a:xfrm>
            <a:off x="-4548258" y="1993870"/>
            <a:ext cx="4249541" cy="4164554"/>
            <a:chOff x="1948727" y="2589386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/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A91FE6-4DBF-4EE7-8586-7A26E93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95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64542-B657-452E-B58E-8D33D6B708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45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0B80E-19FA-4D26-A542-F0D126F5E3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40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71320F-D233-454F-AA74-11B5D00C8597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7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817D-9551-4E82-A216-1ECE124D47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99687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286ABA-3C99-49AF-AEE6-4FA314C2B0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216392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E179C-3858-486D-A0DC-2E95D2F16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6" y="4354489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2CAA7-80D4-44AC-AC0B-CC8442F7DA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355855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F1911-5979-4C2B-8851-7666EDC46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278212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DFED5-8C3A-4DB1-83BE-2E0860DB564C}"/>
                </a:ext>
              </a:extLst>
            </p:cNvPr>
            <p:cNvCxnSpPr>
              <a:cxnSpLocks/>
            </p:cNvCxnSpPr>
            <p:nvPr/>
          </p:nvCxnSpPr>
          <p:spPr>
            <a:xfrm>
              <a:off x="3832208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E7F37C-50E3-4594-AE61-D752B9CAF7A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91" y="2924577"/>
              <a:ext cx="35228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/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5A1A88-EFAA-4DF1-92C2-BC85E342EE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4316" y="27752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AB6AD-D235-4AAD-8E3C-6AA27E2986AB}"/>
              </a:ext>
            </a:extLst>
          </p:cNvPr>
          <p:cNvGrpSpPr/>
          <p:nvPr/>
        </p:nvGrpSpPr>
        <p:grpSpPr>
          <a:xfrm>
            <a:off x="8744664" y="113571"/>
            <a:ext cx="3227847" cy="3183873"/>
            <a:chOff x="685167" y="1544668"/>
            <a:chExt cx="5402209" cy="53286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82755E-29A1-415E-94CB-618BC37C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833" y="1946833"/>
              <a:ext cx="4093706" cy="405560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D920EC3-C35E-402C-B5D1-5E81A6C4AEA4}"/>
                </a:ext>
              </a:extLst>
            </p:cNvPr>
            <p:cNvGrpSpPr/>
            <p:nvPr/>
          </p:nvGrpSpPr>
          <p:grpSpPr>
            <a:xfrm>
              <a:off x="685167" y="1544668"/>
              <a:ext cx="5402209" cy="5328613"/>
              <a:chOff x="5152780" y="2511220"/>
              <a:chExt cx="4249541" cy="4164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E33793E-A23E-4EAE-8DA8-518103BF1A8D}"/>
                  </a:ext>
                </a:extLst>
              </p:cNvPr>
              <p:cNvGrpSpPr/>
              <p:nvPr/>
            </p:nvGrpSpPr>
            <p:grpSpPr>
              <a:xfrm>
                <a:off x="5284644" y="2697068"/>
                <a:ext cx="3522820" cy="3439703"/>
                <a:chOff x="5284644" y="2697068"/>
                <a:chExt cx="3522820" cy="343970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D388BCD-982B-471F-8896-B7C2F572E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001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8F3AACD-95D3-44C0-8049-B0CF80799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498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5EDD3ED-F780-4313-A9CB-32BE93EE0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593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8184B82-EC56-46C6-AEC9-AFA8904CC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833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35E7AC-EA87-47C9-B0E9-4D0224268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91871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5D3D3EB-EDA9-49E6-B214-726E31EEF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138226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FD165FD-75A6-459B-9064-F951D9747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9" y="4276323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BE9FC75-D538-4D2C-95A9-E09895EF2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348039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D720F69-F7DA-4878-BF79-07C464E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270396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AF86F69-60BE-49AA-A388-2847A450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6261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C0F9E5-08E6-401A-9629-BCB285DAD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4644" y="2846411"/>
                  <a:ext cx="3522820" cy="0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60184BA-C1AF-409C-96A0-3639A622B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458369" y="2697068"/>
                  <a:ext cx="0" cy="3439703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9353" y="3560556"/>
            <a:ext cx="3203158" cy="307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/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/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0D8366-75E7-4A78-A73E-97F160DED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54" y="-1352618"/>
                <a:ext cx="4615366" cy="1138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68FF5F-9CF2-4920-96DA-405E140AD3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5960" y="1279440"/>
              <a:ext cx="9612360" cy="523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68FF5F-9CF2-4920-96DA-405E140AD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6600" y="1270080"/>
                <a:ext cx="9631080" cy="525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380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1"/>
    </mc:Choice>
    <mc:Fallback xmlns="">
      <p:transition spd="slow" advTm="23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154997" y="1661830"/>
                <a:ext cx="6270371" cy="3953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e>
                    </m:nary>
                    <m:r>
                      <a:rPr lang="en-US" sz="4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7" y="1661830"/>
                <a:ext cx="6270371" cy="3953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42AB6AD-D235-4AAD-8E3C-6AA27E2986AB}"/>
              </a:ext>
            </a:extLst>
          </p:cNvPr>
          <p:cNvGrpSpPr/>
          <p:nvPr/>
        </p:nvGrpSpPr>
        <p:grpSpPr>
          <a:xfrm>
            <a:off x="8744664" y="113571"/>
            <a:ext cx="3227847" cy="3183873"/>
            <a:chOff x="685167" y="1544668"/>
            <a:chExt cx="5402209" cy="532861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82755E-29A1-415E-94CB-618BC37C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833" y="1946833"/>
              <a:ext cx="4093706" cy="4055609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D920EC3-C35E-402C-B5D1-5E81A6C4AEA4}"/>
                </a:ext>
              </a:extLst>
            </p:cNvPr>
            <p:cNvGrpSpPr/>
            <p:nvPr/>
          </p:nvGrpSpPr>
          <p:grpSpPr>
            <a:xfrm>
              <a:off x="685167" y="1544668"/>
              <a:ext cx="5402209" cy="5328613"/>
              <a:chOff x="5152780" y="2511220"/>
              <a:chExt cx="4249541" cy="41645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/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B5CE2C-DF59-4E02-8798-D500BEDDA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2780" y="5967888"/>
                    <a:ext cx="608052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EB06638-3426-4FEA-86F8-03D491E6E1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312" y="2511220"/>
                    <a:ext cx="594009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E33793E-A23E-4EAE-8DA8-518103BF1A8D}"/>
                  </a:ext>
                </a:extLst>
              </p:cNvPr>
              <p:cNvGrpSpPr/>
              <p:nvPr/>
            </p:nvGrpSpPr>
            <p:grpSpPr>
              <a:xfrm>
                <a:off x="5284644" y="2697068"/>
                <a:ext cx="3522820" cy="3439703"/>
                <a:chOff x="5284644" y="2697068"/>
                <a:chExt cx="3522820" cy="3439703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D388BCD-982B-471F-8896-B7C2F572E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0001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8F3AACD-95D3-44C0-8049-B0CF80799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80498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5EDD3ED-F780-4313-A9CB-32BE93EE0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9593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8184B82-EC56-46C6-AEC9-AFA8904CC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8330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35E7AC-EA87-47C9-B0E9-4D0224268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91871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5D3D3EB-EDA9-49E6-B214-726E31EEF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1138226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FD165FD-75A6-459B-9064-F951D9747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9" y="4276323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BE9FC75-D538-4D2C-95A9-E09895EF20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348039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D720F69-F7DA-4878-BF79-07C464E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081337" y="2703962"/>
                  <a:ext cx="0" cy="3383131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AF86F69-60BE-49AA-A388-2847A4504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36261" y="2697068"/>
                  <a:ext cx="0" cy="338313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0C0F9E5-08E6-401A-9629-BCB285DAD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4644" y="2846411"/>
                  <a:ext cx="3522820" cy="0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60184BA-C1AF-409C-96A0-3639A622B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458369" y="2697068"/>
                  <a:ext cx="0" cy="3439703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353" y="3560556"/>
            <a:ext cx="3203158" cy="307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/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6CC4728-8980-4FE5-85E5-7D09516DF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79" y="217487"/>
                <a:ext cx="4615366" cy="1138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107C9E-EC9B-45FE-A471-7CC5FF8074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0720" y="5280120"/>
              <a:ext cx="533880" cy="12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107C9E-EC9B-45FE-A471-7CC5FF8074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1360" y="5270760"/>
                <a:ext cx="552600" cy="14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35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3"/>
    </mc:Choice>
    <mc:Fallback xmlns="">
      <p:transition spd="slow" advTm="1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282755E-29A1-415E-94CB-618BC37CD9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3" y="1946833"/>
            <a:ext cx="4093706" cy="4055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/>
              <p:nvPr/>
            </p:nvSpPr>
            <p:spPr>
              <a:xfrm>
                <a:off x="219489" y="113571"/>
                <a:ext cx="8185767" cy="1431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4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3271D-29AD-4E61-8A5B-946F360F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89" y="113571"/>
                <a:ext cx="8185767" cy="14310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389CC9-8B7A-4466-B618-C59DEA937173}"/>
              </a:ext>
            </a:extLst>
          </p:cNvPr>
          <p:cNvGrpSpPr/>
          <p:nvPr/>
        </p:nvGrpSpPr>
        <p:grpSpPr>
          <a:xfrm>
            <a:off x="-4548258" y="1993870"/>
            <a:ext cx="4249541" cy="4164554"/>
            <a:chOff x="1948727" y="2589386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/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AEDBE33-D2CF-4017-8F63-58483CC0A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8727" y="6046054"/>
                  <a:ext cx="608052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A91FE6-4DBF-4EE7-8586-7A26E93E9835}"/>
                </a:ext>
              </a:extLst>
            </p:cNvPr>
            <p:cNvCxnSpPr>
              <a:cxnSpLocks/>
            </p:cNvCxnSpPr>
            <p:nvPr/>
          </p:nvCxnSpPr>
          <p:spPr>
            <a:xfrm>
              <a:off x="459595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64542-B657-452E-B58E-8D33D6B708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45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0B80E-19FA-4D26-A542-F0D126F5E369}"/>
                </a:ext>
              </a:extLst>
            </p:cNvPr>
            <p:cNvCxnSpPr>
              <a:cxnSpLocks/>
            </p:cNvCxnSpPr>
            <p:nvPr/>
          </p:nvCxnSpPr>
          <p:spPr>
            <a:xfrm>
              <a:off x="2265540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71320F-D233-454F-AA74-11B5D00C8597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77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E2817D-9551-4E82-A216-1ECE124D47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99687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286ABA-3C99-49AF-AEE6-4FA314C2B0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1216392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BE179C-3858-486D-A0DC-2E95D2F16C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6" y="4354489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72CAA7-80D4-44AC-AC0B-CC8442F7DA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355855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F1911-5979-4C2B-8851-7666EDC467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77284" y="2782128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DFED5-8C3A-4DB1-83BE-2E0860DB564C}"/>
                </a:ext>
              </a:extLst>
            </p:cNvPr>
            <p:cNvCxnSpPr>
              <a:cxnSpLocks/>
            </p:cNvCxnSpPr>
            <p:nvPr/>
          </p:nvCxnSpPr>
          <p:spPr>
            <a:xfrm>
              <a:off x="3832208" y="2775234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6E7F37C-50E3-4594-AE61-D752B9CAF7AD}"/>
                </a:ext>
              </a:extLst>
            </p:cNvPr>
            <p:cNvCxnSpPr>
              <a:cxnSpLocks/>
            </p:cNvCxnSpPr>
            <p:nvPr/>
          </p:nvCxnSpPr>
          <p:spPr>
            <a:xfrm>
              <a:off x="2080591" y="2924577"/>
              <a:ext cx="3522820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/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0E6699-73D1-4E26-B035-750E02844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259" y="2589386"/>
                  <a:ext cx="5940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5A1A88-EFAA-4DF1-92C2-BC85E342EE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254316" y="27752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920EC3-C35E-402C-B5D1-5E81A6C4AEA4}"/>
              </a:ext>
            </a:extLst>
          </p:cNvPr>
          <p:cNvGrpSpPr/>
          <p:nvPr/>
        </p:nvGrpSpPr>
        <p:grpSpPr>
          <a:xfrm>
            <a:off x="685167" y="1544668"/>
            <a:ext cx="5402209" cy="5328613"/>
            <a:chOff x="5152780" y="2511220"/>
            <a:chExt cx="4249541" cy="4164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B5CE2C-DF59-4E02-8798-D500BEDDAB33}"/>
                    </a:ext>
                  </a:extLst>
                </p:cNvPr>
                <p:cNvSpPr txBox="1"/>
                <p:nvPr/>
              </p:nvSpPr>
              <p:spPr>
                <a:xfrm>
                  <a:off x="5152780" y="5967888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B5CE2C-DF59-4E02-8798-D500BEDDA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80" y="5967888"/>
                  <a:ext cx="608052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EB06638-3426-4FEA-86F8-03D491E6E17D}"/>
                    </a:ext>
                  </a:extLst>
                </p:cNvPr>
                <p:cNvSpPr txBox="1"/>
                <p:nvPr/>
              </p:nvSpPr>
              <p:spPr>
                <a:xfrm>
                  <a:off x="8808312" y="2511220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EB06638-3426-4FEA-86F8-03D491E6E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312" y="2511220"/>
                  <a:ext cx="594009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33793E-A23E-4EAE-8DA8-518103BF1A8D}"/>
                </a:ext>
              </a:extLst>
            </p:cNvPr>
            <p:cNvGrpSpPr/>
            <p:nvPr/>
          </p:nvGrpSpPr>
          <p:grpSpPr>
            <a:xfrm>
              <a:off x="5284644" y="2697068"/>
              <a:ext cx="3522820" cy="3439703"/>
              <a:chOff x="5284644" y="2697068"/>
              <a:chExt cx="3522820" cy="3439703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388BCD-982B-471F-8896-B7C2F572E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0010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8F3AACD-95D3-44C0-8049-B0CF80799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498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EDD3ED-F780-4313-A9CB-32BE93EE0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593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8184B82-EC56-46C6-AEC9-AFA8904CC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8330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035E7AC-EA87-47C9-B0E9-4D0224268A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191871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5D3D3EB-EDA9-49E6-B214-726E31EEF9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1138226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FD165FD-75A6-459B-9064-F951D9747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9" y="4276323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BE9FC75-D538-4D2C-95A9-E09895EF20F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348039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D720F69-F7DA-4878-BF79-07C464EB7D5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081337" y="2703962"/>
                <a:ext cx="0" cy="3383131"/>
              </a:xfrm>
              <a:prstGeom prst="line">
                <a:avLst/>
              </a:prstGeom>
              <a:ln w="57150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AF86F69-60BE-49AA-A388-2847A4504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6261" y="2697068"/>
                <a:ext cx="0" cy="338313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0C0F9E5-08E6-401A-9629-BCB285DAD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4644" y="2846411"/>
                <a:ext cx="3522820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60184BA-C1AF-409C-96A0-3639A622B1B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458369" y="2697068"/>
                <a:ext cx="0" cy="343970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2D3561BA-C9DB-42B6-89F9-FA4AA4249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071" y="1872532"/>
            <a:ext cx="4445759" cy="4270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7FF70B-F91D-40F2-9A16-FA4DD3FAD1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000" y="1217160"/>
              <a:ext cx="7956720" cy="349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7FF70B-F91D-40F2-9A16-FA4DD3FAD1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6640" y="1207800"/>
                <a:ext cx="7975440" cy="35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23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43"/>
    </mc:Choice>
    <mc:Fallback xmlns="">
      <p:transition spd="slow" advTm="49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59C4CC-01D8-4D7F-9E2E-0F8584B8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In curved space, you can’t trust your eyeballs!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6000" dirty="0"/>
              <a:t>You can only trust the </a:t>
            </a:r>
            <a:r>
              <a:rPr lang="en-US" sz="6000" u="sng" dirty="0">
                <a:solidFill>
                  <a:srgbClr val="FF0000"/>
                </a:solidFill>
              </a:rPr>
              <a:t>Metric Tensor</a:t>
            </a:r>
            <a:r>
              <a:rPr lang="en-US" sz="6000" dirty="0"/>
              <a:t>!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473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"/>
    </mc:Choice>
    <mc:Fallback xmlns="">
      <p:transition spd="slow" advTm="3902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creen Recording 17">
            <a:hlinkClick r:id="" action="ppaction://media"/>
            <a:extLst>
              <a:ext uri="{FF2B5EF4-FFF2-40B4-BE49-F238E27FC236}">
                <a16:creationId xmlns:a16="http://schemas.microsoft.com/office/drawing/2014/main" id="{A25A0990-35B0-4F8B-89DF-03C6F83501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124" y="141995"/>
            <a:ext cx="8296275" cy="657401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59C4CC-01D8-4D7F-9E2E-0F8584B8B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850" y="326317"/>
            <a:ext cx="3486150" cy="60713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6"/>
              </a:rPr>
              <a:t>www.thetruesize.com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702C37AF-A3D5-4F7F-8C70-2415C0311E3A}"/>
              </a:ext>
            </a:extLst>
          </p:cNvPr>
          <p:cNvSpPr txBox="1">
            <a:spLocks/>
          </p:cNvSpPr>
          <p:nvPr/>
        </p:nvSpPr>
        <p:spPr>
          <a:xfrm>
            <a:off x="8513693" y="3429000"/>
            <a:ext cx="3870463" cy="275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Note</a:t>
            </a:r>
            <a:r>
              <a:rPr lang="en-US" dirty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Mercator Projection </a:t>
            </a:r>
            <a:r>
              <a:rPr lang="en-US" dirty="0"/>
              <a:t>has additional distortion effects in North-South directions.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E7227B-792E-4227-B7CF-D62F8168D6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20800" y="1040040"/>
              <a:ext cx="2896560" cy="409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E7227B-792E-4227-B7CF-D62F8168D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1440" y="1030680"/>
                <a:ext cx="2915280" cy="411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477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20"/>
    </mc:Choice>
    <mc:Fallback xmlns="">
      <p:transition spd="slow" advTm="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64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21" grpId="0"/>
    </p:bldLst>
  </p:timing>
  <p:extLst>
    <p:ext uri="{E180D4A7-C9FB-4DFB-919C-405C955672EB}">
      <p14:showEvtLst xmlns:p14="http://schemas.microsoft.com/office/powerpoint/2010/main">
        <p14:playEvt time="22923" objId="18"/>
        <p14:stopEvt time="48700" objId="1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6975051" cy="717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3F433F85-B608-4154-B83D-C85D16999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" b="1"/>
          <a:stretch/>
        </p:blipFill>
        <p:spPr>
          <a:xfrm>
            <a:off x="7573081" y="2112437"/>
            <a:ext cx="4125978" cy="42522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C73054-47CF-4639-9F9A-5874880389E6}"/>
              </a:ext>
            </a:extLst>
          </p:cNvPr>
          <p:cNvGrpSpPr/>
          <p:nvPr/>
        </p:nvGrpSpPr>
        <p:grpSpPr>
          <a:xfrm>
            <a:off x="8819042" y="2806110"/>
            <a:ext cx="2192413" cy="2175729"/>
            <a:chOff x="8665264" y="3680754"/>
            <a:chExt cx="2192413" cy="217572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DD3DF3B-CDFA-45C0-9DD5-27C490C8C19F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2" y="5016156"/>
              <a:ext cx="925515" cy="29007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0F7F4A-F14B-4BED-AECA-08F68E78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2" y="4020070"/>
              <a:ext cx="141526" cy="110005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2567DE6-4BF3-49AD-9DF1-BDF49648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5" y="4388232"/>
              <a:ext cx="799913" cy="74827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/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/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/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734D692-A058-44BB-8C6B-0848E392FDD4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2C4F01-87C4-4D1B-853E-D476E38FEBAB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4C8FC-647E-43A2-9D3B-516FD794A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836423-6D5E-4834-B08B-11294A53DAEE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36D6EB-B32B-49B9-AD76-84BB65CE389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1B72C2A-A2F9-4F05-80B5-BFEB42742752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693492-B164-4E73-A99E-EEE13A8D22FB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E4B844-DD49-45DC-A933-D252AEEA7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804419-1619-43E1-A57C-919C5304C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7EB14D-BAE5-429B-AA23-B3319120B2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D453FD-38F0-4C35-B5E4-A26119E78D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CE0DB0-9C15-467A-8E5D-454834C32F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04B1FC2-B726-427C-AAC3-4683E29E7075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32D933-4CCC-4554-8A01-917E6EED2F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F919E6-062B-4569-B753-58019EB4C26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3ACE80-FC78-4C9F-8BB2-742C8C5F04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7560" y="1833480"/>
              <a:ext cx="5240520" cy="21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3ACE80-FC78-4C9F-8BB2-742C8C5F04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8200" y="1824120"/>
                <a:ext cx="5259240" cy="22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0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2"/>
    </mc:Choice>
    <mc:Fallback xmlns="">
      <p:transition spd="slow" advTm="3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1CDE36-565E-4880-9533-7C40D200F470}"/>
              </a:ext>
            </a:extLst>
          </p:cNvPr>
          <p:cNvGrpSpPr/>
          <p:nvPr/>
        </p:nvGrpSpPr>
        <p:grpSpPr>
          <a:xfrm>
            <a:off x="-381999" y="2019426"/>
            <a:ext cx="4762292" cy="4789157"/>
            <a:chOff x="-381999" y="2019426"/>
            <a:chExt cx="4762292" cy="47891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F7AC9A-E011-40B7-A11C-3B9C01AD864B}"/>
                </a:ext>
              </a:extLst>
            </p:cNvPr>
            <p:cNvGrpSpPr/>
            <p:nvPr/>
          </p:nvGrpSpPr>
          <p:grpSpPr>
            <a:xfrm>
              <a:off x="-381999" y="2019426"/>
              <a:ext cx="4762292" cy="4789157"/>
              <a:chOff x="6951652" y="377180"/>
              <a:chExt cx="5212596" cy="524200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04FADDA-C8A2-4AA8-86D4-0B4FC3BAD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3628" y="824746"/>
                <a:ext cx="4571428" cy="450793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D91FEF-7AEC-42FB-B5FF-D623BBAD49ED}"/>
                  </a:ext>
                </a:extLst>
              </p:cNvPr>
              <p:cNvSpPr/>
              <p:nvPr/>
            </p:nvSpPr>
            <p:spPr>
              <a:xfrm>
                <a:off x="7223628" y="538247"/>
                <a:ext cx="415129" cy="50809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1E995F1-6ECE-4EA7-AF06-545973678656}"/>
                  </a:ext>
                </a:extLst>
              </p:cNvPr>
              <p:cNvSpPr/>
              <p:nvPr/>
            </p:nvSpPr>
            <p:spPr>
              <a:xfrm>
                <a:off x="11436198" y="377180"/>
                <a:ext cx="415129" cy="50809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716FAA-0818-45C3-ACCE-3FC48C8BE6EC}"/>
                  </a:ext>
                </a:extLst>
              </p:cNvPr>
              <p:cNvSpPr/>
              <p:nvPr/>
            </p:nvSpPr>
            <p:spPr>
              <a:xfrm rot="16200000">
                <a:off x="9284554" y="-1773620"/>
                <a:ext cx="415129" cy="50809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6E66FA8-F71B-4EC6-8987-B2D6B510729F}"/>
                  </a:ext>
                </a:extLst>
              </p:cNvPr>
              <p:cNvSpPr/>
              <p:nvPr/>
            </p:nvSpPr>
            <p:spPr>
              <a:xfrm rot="16200000">
                <a:off x="9416216" y="2596420"/>
                <a:ext cx="415129" cy="50809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1C42AD-4042-416E-A134-C5EF1DE644C2}"/>
                </a:ext>
              </a:extLst>
            </p:cNvPr>
            <p:cNvSpPr txBox="1"/>
            <p:nvPr/>
          </p:nvSpPr>
          <p:spPr>
            <a:xfrm>
              <a:off x="711393" y="6178319"/>
              <a:ext cx="2157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Vector </a:t>
              </a:r>
              <a:r>
                <a:rPr lang="en-US" sz="3200" u="sng" dirty="0"/>
                <a:t>Field</a:t>
              </a:r>
              <a:endParaRPr lang="en-CA" sz="3200" u="sng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FBB6E0-2C55-4D66-80A9-DD8DD240F37A}"/>
              </a:ext>
            </a:extLst>
          </p:cNvPr>
          <p:cNvGrpSpPr/>
          <p:nvPr/>
        </p:nvGrpSpPr>
        <p:grpSpPr>
          <a:xfrm>
            <a:off x="732903" y="289155"/>
            <a:ext cx="2224099" cy="2137305"/>
            <a:chOff x="732903" y="289155"/>
            <a:chExt cx="2224099" cy="2137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9BF178-95E3-4E93-9D23-9C89724B7FB1}"/>
                </a:ext>
              </a:extLst>
            </p:cNvPr>
            <p:cNvSpPr txBox="1"/>
            <p:nvPr/>
          </p:nvSpPr>
          <p:spPr>
            <a:xfrm>
              <a:off x="732903" y="575315"/>
              <a:ext cx="12662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Vector</a:t>
              </a:r>
              <a:endParaRPr lang="en-CA" sz="32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27A2AD-F454-49AC-8AB3-5DAEFFD56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387" y="289155"/>
              <a:ext cx="1944615" cy="2137305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32E15F-5D48-4CEC-98EA-00673E4FC750}"/>
              </a:ext>
            </a:extLst>
          </p:cNvPr>
          <p:cNvGrpSpPr/>
          <p:nvPr/>
        </p:nvGrpSpPr>
        <p:grpSpPr>
          <a:xfrm>
            <a:off x="3599455" y="-1117604"/>
            <a:ext cx="4642006" cy="5291043"/>
            <a:chOff x="3599455" y="-1117604"/>
            <a:chExt cx="4642006" cy="52910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4278D8-C5D0-479E-9F68-5CB965AE687B}"/>
                </a:ext>
              </a:extLst>
            </p:cNvPr>
            <p:cNvGrpSpPr/>
            <p:nvPr/>
          </p:nvGrpSpPr>
          <p:grpSpPr>
            <a:xfrm>
              <a:off x="3599455" y="-1117604"/>
              <a:ext cx="4642006" cy="5291043"/>
              <a:chOff x="-767966" y="-736885"/>
              <a:chExt cx="5473337" cy="647039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DEE0C31-CDC8-4F24-A9DD-E44142369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243" y="403456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17AE988-BB69-478B-AB61-1FD2034D9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993" y="-26390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9FCD9A1-5DAE-48B8-8F1C-2FF58ED28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63" y="-220736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F392F7C-6305-47DA-811E-8C499A2C93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019" y="601765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BE1623B-786A-4298-9A3F-958C2EAD4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485" y="972092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A027FC8-83BD-4C20-B19E-42831832A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1899" y="-212991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598B81D-7A46-49EF-8FFD-407438DF5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0694" y="-175033"/>
                <a:ext cx="2353863" cy="47614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044A0B-1A5E-4ABB-BD31-B17BAB152257}"/>
                  </a:ext>
                </a:extLst>
              </p:cNvPr>
              <p:cNvSpPr/>
              <p:nvPr/>
            </p:nvSpPr>
            <p:spPr>
              <a:xfrm>
                <a:off x="2097112" y="2170341"/>
                <a:ext cx="107690" cy="1143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71A5CD-7375-44E4-AE8E-B60182293FDD}"/>
                  </a:ext>
                </a:extLst>
              </p:cNvPr>
              <p:cNvSpPr/>
              <p:nvPr/>
            </p:nvSpPr>
            <p:spPr>
              <a:xfrm rot="20055892">
                <a:off x="1476343" y="2730442"/>
                <a:ext cx="3229028" cy="278892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6C1302-9394-4EC1-884A-BDE48EEEF3A2}"/>
                  </a:ext>
                </a:extLst>
              </p:cNvPr>
              <p:cNvSpPr/>
              <p:nvPr/>
            </p:nvSpPr>
            <p:spPr>
              <a:xfrm rot="20069902">
                <a:off x="-767966" y="-736885"/>
                <a:ext cx="3741337" cy="253030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E7F4D81-79DC-43AA-816D-E45736060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8907" y="1472818"/>
                <a:ext cx="295415" cy="15015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3A4DEDB-89DB-44D1-B3A5-340A19084C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1711" y="2676520"/>
                <a:ext cx="294202" cy="14954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1019D-F9C5-4F88-9D03-567F9563389D}"/>
                </a:ext>
              </a:extLst>
            </p:cNvPr>
            <p:cNvSpPr txBox="1"/>
            <p:nvPr/>
          </p:nvSpPr>
          <p:spPr>
            <a:xfrm>
              <a:off x="3941572" y="-5635"/>
              <a:ext cx="1670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err="1"/>
                <a:t>Covector</a:t>
              </a:r>
              <a:endParaRPr lang="en-CA" sz="3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0C94E7-08CA-40C7-9625-78539833825B}"/>
              </a:ext>
            </a:extLst>
          </p:cNvPr>
          <p:cNvGrpSpPr/>
          <p:nvPr/>
        </p:nvGrpSpPr>
        <p:grpSpPr>
          <a:xfrm>
            <a:off x="4287361" y="2747350"/>
            <a:ext cx="3510449" cy="4071355"/>
            <a:chOff x="4287361" y="2747350"/>
            <a:chExt cx="3510449" cy="407135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93529E-5C5E-4D6C-B126-C52DEEFE581F}"/>
                </a:ext>
              </a:extLst>
            </p:cNvPr>
            <p:cNvSpPr txBox="1"/>
            <p:nvPr/>
          </p:nvSpPr>
          <p:spPr>
            <a:xfrm>
              <a:off x="4287361" y="5864598"/>
              <a:ext cx="351044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err="1"/>
                <a:t>Covector</a:t>
              </a:r>
              <a:r>
                <a:rPr lang="en-US" sz="3200" dirty="0"/>
                <a:t> </a:t>
              </a:r>
              <a:r>
                <a:rPr lang="en-US" sz="3200" u="sng" dirty="0"/>
                <a:t>Field</a:t>
              </a:r>
            </a:p>
            <a:p>
              <a:pPr algn="ctr"/>
              <a:r>
                <a:rPr lang="en-US" sz="2400" dirty="0"/>
                <a:t>(Differential Form/1-Form)</a:t>
              </a:r>
              <a:endParaRPr lang="en-CA" sz="240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46A5B0F-5C21-4889-A91C-0488AAFD2956}"/>
                </a:ext>
              </a:extLst>
            </p:cNvPr>
            <p:cNvGrpSpPr/>
            <p:nvPr/>
          </p:nvGrpSpPr>
          <p:grpSpPr>
            <a:xfrm>
              <a:off x="4415311" y="2747350"/>
              <a:ext cx="3144675" cy="3135403"/>
              <a:chOff x="3764778" y="907025"/>
              <a:chExt cx="2862710" cy="285427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8FD5A0C-96C3-407F-9494-C7374A69D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19" t="3913" r="4332" b="6902"/>
              <a:stretch/>
            </p:blipFill>
            <p:spPr>
              <a:xfrm>
                <a:off x="3764778" y="907025"/>
                <a:ext cx="2862710" cy="2854270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0EFAD2F-C71F-457F-A93C-E69055E3C517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4306908" y="3099510"/>
                <a:ext cx="24847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6042A71-A1CB-408D-AA3F-969E37005331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5817192" y="1585382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37D9E28-FC3D-46AC-8A67-927E9E7F8670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5650559" y="2914901"/>
                <a:ext cx="24847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33FF5AD-6F48-4A03-8ABE-8FDC852DCD8F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4508660" y="1743165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20D9904-0D3A-4C81-BFD5-B28F6BB63D50}"/>
                  </a:ext>
                </a:extLst>
              </p:cNvPr>
              <p:cNvCxnSpPr>
                <a:cxnSpLocks/>
              </p:cNvCxnSpPr>
              <p:nvPr/>
            </p:nvCxnSpPr>
            <p:spPr>
              <a:xfrm rot="5343037" flipH="1">
                <a:off x="6023059" y="2236381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4C314ED-1203-493B-92A7-E7C8CDD305E3}"/>
                  </a:ext>
                </a:extLst>
              </p:cNvPr>
              <p:cNvCxnSpPr>
                <a:cxnSpLocks/>
              </p:cNvCxnSpPr>
              <p:nvPr/>
            </p:nvCxnSpPr>
            <p:spPr>
              <a:xfrm rot="16143037" flipH="1">
                <a:off x="4165460" y="2458078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D28C840-B596-4564-879A-6274289EA6FE}"/>
                  </a:ext>
                </a:extLst>
              </p:cNvPr>
              <p:cNvCxnSpPr>
                <a:cxnSpLocks/>
              </p:cNvCxnSpPr>
              <p:nvPr/>
            </p:nvCxnSpPr>
            <p:spPr>
              <a:xfrm rot="21543037" flipH="1">
                <a:off x="4939946" y="3447713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DDF697D-5F8C-4EF4-81E8-17A84FD7F9DC}"/>
                  </a:ext>
                </a:extLst>
              </p:cNvPr>
              <p:cNvCxnSpPr>
                <a:cxnSpLocks/>
              </p:cNvCxnSpPr>
              <p:nvPr/>
            </p:nvCxnSpPr>
            <p:spPr>
              <a:xfrm rot="10743037" flipH="1">
                <a:off x="5183592" y="1439954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87B20C-9AB8-41E2-A835-8C1741A86518}"/>
              </a:ext>
            </a:extLst>
          </p:cNvPr>
          <p:cNvCxnSpPr/>
          <p:nvPr/>
        </p:nvCxnSpPr>
        <p:spPr>
          <a:xfrm>
            <a:off x="3873451" y="-364013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B7A7F8-3885-4A67-A5C9-1B2E0EB6D097}"/>
              </a:ext>
            </a:extLst>
          </p:cNvPr>
          <p:cNvCxnSpPr/>
          <p:nvPr/>
        </p:nvCxnSpPr>
        <p:spPr>
          <a:xfrm>
            <a:off x="8136017" y="-300491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4182B4C-6286-45D9-A966-47BBBD0425D8}"/>
              </a:ext>
            </a:extLst>
          </p:cNvPr>
          <p:cNvGrpSpPr/>
          <p:nvPr/>
        </p:nvGrpSpPr>
        <p:grpSpPr>
          <a:xfrm>
            <a:off x="8327605" y="188029"/>
            <a:ext cx="2969024" cy="2571686"/>
            <a:chOff x="8327605" y="188029"/>
            <a:chExt cx="2969024" cy="25716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EE9C19-3A32-496D-84D7-43E609A3D643}"/>
                </a:ext>
              </a:extLst>
            </p:cNvPr>
            <p:cNvSpPr txBox="1"/>
            <p:nvPr/>
          </p:nvSpPr>
          <p:spPr>
            <a:xfrm>
              <a:off x="8327605" y="188029"/>
              <a:ext cx="24815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Metric Tensor</a:t>
              </a:r>
              <a:endParaRPr lang="en-CA" sz="3200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B399343-43DD-482B-8E9A-D2672499BE1A}"/>
                </a:ext>
              </a:extLst>
            </p:cNvPr>
            <p:cNvGrpSpPr/>
            <p:nvPr/>
          </p:nvGrpSpPr>
          <p:grpSpPr>
            <a:xfrm>
              <a:off x="9121539" y="609365"/>
              <a:ext cx="2175090" cy="2150350"/>
              <a:chOff x="7984541" y="4404959"/>
              <a:chExt cx="2175090" cy="2150350"/>
            </a:xfrm>
          </p:grpSpPr>
          <p:pic>
            <p:nvPicPr>
              <p:cNvPr id="59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CAF67C62-AFD4-4AEB-9F0D-06E5E7A95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7496673" y="4892827"/>
                <a:ext cx="1862979" cy="887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6B670D7A-BA1A-403F-82EA-011AD1CD90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8296652" y="5668065"/>
                <a:ext cx="1862979" cy="8872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37E977-5930-4A9B-83A2-CD5CA3E9F35F}"/>
              </a:ext>
            </a:extLst>
          </p:cNvPr>
          <p:cNvGrpSpPr/>
          <p:nvPr/>
        </p:nvGrpSpPr>
        <p:grpSpPr>
          <a:xfrm>
            <a:off x="8270939" y="2988013"/>
            <a:ext cx="3720310" cy="3743100"/>
            <a:chOff x="8270939" y="2988013"/>
            <a:chExt cx="3720310" cy="37431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3EA026-DA21-4400-B52D-2A2E6F25DAA7}"/>
                </a:ext>
              </a:extLst>
            </p:cNvPr>
            <p:cNvSpPr txBox="1"/>
            <p:nvPr/>
          </p:nvSpPr>
          <p:spPr>
            <a:xfrm>
              <a:off x="8534100" y="6146338"/>
              <a:ext cx="3372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Metric Tensor </a:t>
              </a:r>
              <a:r>
                <a:rPr lang="en-US" sz="3200" u="sng" dirty="0"/>
                <a:t>Field</a:t>
              </a:r>
              <a:endParaRPr lang="en-CA" sz="3200" u="sng" dirty="0"/>
            </a:p>
          </p:txBody>
        </p:sp>
        <p:pic>
          <p:nvPicPr>
            <p:cNvPr id="62" name="Picture 2" descr="https://media.wired.com/photos/59333553714b881cb296a313/master/w_660,c_limit/Mercator_projection_660.jpg">
              <a:extLst>
                <a:ext uri="{FF2B5EF4-FFF2-40B4-BE49-F238E27FC236}">
                  <a16:creationId xmlns:a16="http://schemas.microsoft.com/office/drawing/2014/main" id="{C58DD859-51E4-4A75-A787-286A4AFC5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939" y="2988013"/>
              <a:ext cx="3720310" cy="315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200D6E9-AECA-4178-94E4-613EF14C06F9}"/>
                </a:ext>
              </a:extLst>
            </p:cNvPr>
            <p:cNvGrpSpPr/>
            <p:nvPr/>
          </p:nvGrpSpPr>
          <p:grpSpPr>
            <a:xfrm>
              <a:off x="9827622" y="4334475"/>
              <a:ext cx="510609" cy="528310"/>
              <a:chOff x="7098079" y="2506706"/>
              <a:chExt cx="574302" cy="594211"/>
            </a:xfrm>
          </p:grpSpPr>
          <p:pic>
            <p:nvPicPr>
              <p:cNvPr id="77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46AB5F50-C0E3-4B61-9B68-A00C5F563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6964411" y="2640374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39CA31A9-1F88-440D-AA69-B38C1387B7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7161954" y="2857826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EFB4A6-734E-4503-AD43-8332DBEB849E}"/>
                </a:ext>
              </a:extLst>
            </p:cNvPr>
            <p:cNvGrpSpPr/>
            <p:nvPr/>
          </p:nvGrpSpPr>
          <p:grpSpPr>
            <a:xfrm>
              <a:off x="8908238" y="5248239"/>
              <a:ext cx="682438" cy="999688"/>
              <a:chOff x="6900218" y="1057111"/>
              <a:chExt cx="767565" cy="1124389"/>
            </a:xfrm>
          </p:grpSpPr>
          <p:pic>
            <p:nvPicPr>
              <p:cNvPr id="75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33E66388-343C-4ADB-855D-23C0407E4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6615751" y="1341578"/>
                <a:ext cx="1086272" cy="517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6401BF31-49DE-4025-96F8-B56FA90BDF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7157356" y="1938409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4A06715-36D0-4D27-802A-632457573666}"/>
                </a:ext>
              </a:extLst>
            </p:cNvPr>
            <p:cNvGrpSpPr/>
            <p:nvPr/>
          </p:nvGrpSpPr>
          <p:grpSpPr>
            <a:xfrm>
              <a:off x="8549309" y="3738592"/>
              <a:ext cx="603090" cy="656312"/>
              <a:chOff x="9451219" y="1981897"/>
              <a:chExt cx="678319" cy="738180"/>
            </a:xfrm>
          </p:grpSpPr>
          <p:pic>
            <p:nvPicPr>
              <p:cNvPr id="73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2E2128CA-E9E0-4087-8E5C-54CC2B726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9275396" y="2157720"/>
                <a:ext cx="671404" cy="319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E3972BB6-31D6-4539-B007-0A80ED9EC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9619111" y="2476986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826689C-13E6-43D1-B71E-66CB92B182F3}"/>
                </a:ext>
              </a:extLst>
            </p:cNvPr>
            <p:cNvGrpSpPr/>
            <p:nvPr/>
          </p:nvGrpSpPr>
          <p:grpSpPr>
            <a:xfrm>
              <a:off x="10792167" y="3309531"/>
              <a:ext cx="673411" cy="868702"/>
              <a:chOff x="7011484" y="2510522"/>
              <a:chExt cx="757412" cy="977063"/>
            </a:xfrm>
          </p:grpSpPr>
          <p:pic>
            <p:nvPicPr>
              <p:cNvPr id="71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966E222A-598A-48CE-B53A-42AAE2880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6765925" y="2756081"/>
                <a:ext cx="937696" cy="446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85CA125F-592F-40EE-81C9-FBC721969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7258469" y="3244494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E3A1AF6-0D3E-4C94-8908-74F0B15CAABE}"/>
                </a:ext>
              </a:extLst>
            </p:cNvPr>
            <p:cNvGrpSpPr/>
            <p:nvPr/>
          </p:nvGrpSpPr>
          <p:grpSpPr>
            <a:xfrm>
              <a:off x="11006626" y="4830806"/>
              <a:ext cx="603090" cy="656312"/>
              <a:chOff x="9451219" y="1981897"/>
              <a:chExt cx="678319" cy="738180"/>
            </a:xfrm>
          </p:grpSpPr>
          <p:pic>
            <p:nvPicPr>
              <p:cNvPr id="69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173C90E9-134D-4180-B1B7-C376D5A64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345346">
                <a:off x="9275396" y="2157720"/>
                <a:ext cx="671404" cy="319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http://worldartsme.com/images/wooden-ruler-clipart-1.jpg">
                <a:extLst>
                  <a:ext uri="{FF2B5EF4-FFF2-40B4-BE49-F238E27FC236}">
                    <a16:creationId xmlns:a16="http://schemas.microsoft.com/office/drawing/2014/main" id="{7668BAFD-127C-4681-AF7C-D466555D1F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542297">
                <a:off x="9619111" y="2476986"/>
                <a:ext cx="510427" cy="24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9D3534-0A56-4B91-A7BC-DB0E134764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96720" y="4137480"/>
              <a:ext cx="3130200" cy="218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9D3534-0A56-4B91-A7BC-DB0E13476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7360" y="4128120"/>
                <a:ext cx="3148920" cy="220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750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90"/>
    </mc:Choice>
    <mc:Fallback xmlns="">
      <p:transition spd="slow" advTm="1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ABF385-24D6-4347-B5F9-971163DAD54E}"/>
              </a:ext>
            </a:extLst>
          </p:cNvPr>
          <p:cNvGrpSpPr/>
          <p:nvPr/>
        </p:nvGrpSpPr>
        <p:grpSpPr>
          <a:xfrm>
            <a:off x="161275" y="0"/>
            <a:ext cx="3162571" cy="3848579"/>
            <a:chOff x="160918" y="1007165"/>
            <a:chExt cx="3695700" cy="44973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A447B-618E-47F5-94A6-CC4350D45B16}"/>
                </a:ext>
              </a:extLst>
            </p:cNvPr>
            <p:cNvSpPr txBox="1"/>
            <p:nvPr/>
          </p:nvSpPr>
          <p:spPr>
            <a:xfrm>
              <a:off x="1134394" y="4765852"/>
              <a:ext cx="1748748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Sphere</a:t>
              </a:r>
              <a:endParaRPr lang="en-CA" sz="4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3A3A6E-659F-459D-B065-37AF84E4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160918" y="1007165"/>
              <a:ext cx="3695700" cy="38088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B9DBE-05B1-4984-BE15-ECED30B30362}"/>
              </a:ext>
            </a:extLst>
          </p:cNvPr>
          <p:cNvGrpSpPr/>
          <p:nvPr/>
        </p:nvGrpSpPr>
        <p:grpSpPr>
          <a:xfrm>
            <a:off x="4015209" y="-8607"/>
            <a:ext cx="3235669" cy="4004291"/>
            <a:chOff x="4036133" y="982321"/>
            <a:chExt cx="3781120" cy="46793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49605-99AA-4305-A9BA-6FE0AC73C3CB}"/>
                </a:ext>
              </a:extLst>
            </p:cNvPr>
            <p:cNvSpPr txBox="1"/>
            <p:nvPr/>
          </p:nvSpPr>
          <p:spPr>
            <a:xfrm>
              <a:off x="5066872" y="4922969"/>
              <a:ext cx="205825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Cylinder</a:t>
              </a:r>
              <a:endParaRPr lang="en-CA" sz="48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FD350-7BE1-4C86-876E-3DE53E4A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036133" y="982321"/>
              <a:ext cx="3781120" cy="3949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CA7568-2BBF-46CC-8250-6D320EEB3050}"/>
              </a:ext>
            </a:extLst>
          </p:cNvPr>
          <p:cNvGrpSpPr/>
          <p:nvPr/>
        </p:nvGrpSpPr>
        <p:grpSpPr>
          <a:xfrm>
            <a:off x="8354991" y="-8607"/>
            <a:ext cx="3350885" cy="4157783"/>
            <a:chOff x="8284268" y="950806"/>
            <a:chExt cx="3915758" cy="4858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32E43-1BBE-4916-BF53-E89345E5FD13}"/>
                </a:ext>
              </a:extLst>
            </p:cNvPr>
            <p:cNvSpPr txBox="1"/>
            <p:nvPr/>
          </p:nvSpPr>
          <p:spPr>
            <a:xfrm>
              <a:off x="9070364" y="4946302"/>
              <a:ext cx="2556957" cy="863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800" dirty="0"/>
                <a:t>“Saddle”</a:t>
              </a:r>
              <a:endParaRPr lang="en-CA" sz="4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6C5FB8-2240-4803-BFCB-D5E1181B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84268" y="950806"/>
              <a:ext cx="3915758" cy="394903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AE82CE-7B73-410F-888D-37BD56342F4B}"/>
                  </a:ext>
                </a:extLst>
              </p:cNvPr>
              <p:cNvSpPr txBox="1"/>
              <p:nvPr/>
            </p:nvSpPr>
            <p:spPr>
              <a:xfrm>
                <a:off x="7614030" y="4206180"/>
                <a:ext cx="5015415" cy="143212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4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4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AE82CE-7B73-410F-888D-37BD5634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030" y="4206180"/>
                <a:ext cx="5015415" cy="14321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8B222-55DA-41F5-B768-FF429CAFAF0C}"/>
                  </a:ext>
                </a:extLst>
              </p:cNvPr>
              <p:cNvSpPr txBox="1"/>
              <p:nvPr/>
            </p:nvSpPr>
            <p:spPr>
              <a:xfrm>
                <a:off x="4488537" y="4089310"/>
                <a:ext cx="2019816" cy="17859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6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8B222-55DA-41F5-B768-FF429CAFA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37" y="4089310"/>
                <a:ext cx="2019816" cy="1785938"/>
              </a:xfrm>
              <a:prstGeom prst="rect">
                <a:avLst/>
              </a:prstGeom>
              <a:blipFill>
                <a:blip r:embed="rId7"/>
                <a:stretch>
                  <a:fillRect r="-1777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724100-B3EC-4A6F-8A0A-8D9DB0F16685}"/>
                  </a:ext>
                </a:extLst>
              </p:cNvPr>
              <p:cNvSpPr txBox="1"/>
              <p:nvPr/>
            </p:nvSpPr>
            <p:spPr>
              <a:xfrm>
                <a:off x="0" y="4164502"/>
                <a:ext cx="3792281" cy="152016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5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5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5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5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5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724100-B3EC-4A6F-8A0A-8D9DB0F16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4502"/>
                <a:ext cx="3792281" cy="1520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BA3C61-1D82-4A74-A7D5-827E83432DE8}"/>
              </a:ext>
            </a:extLst>
          </p:cNvPr>
          <p:cNvCxnSpPr/>
          <p:nvPr/>
        </p:nvCxnSpPr>
        <p:spPr>
          <a:xfrm>
            <a:off x="3873451" y="-364013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D4F7CF-CF5C-4CC4-9839-C55508E545ED}"/>
              </a:ext>
            </a:extLst>
          </p:cNvPr>
          <p:cNvCxnSpPr/>
          <p:nvPr/>
        </p:nvCxnSpPr>
        <p:spPr>
          <a:xfrm>
            <a:off x="7595143" y="-260488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368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3"/>
    </mc:Choice>
    <mc:Fallback xmlns="">
      <p:transition spd="slow" advTm="9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ABF385-24D6-4347-B5F9-971163DAD54E}"/>
              </a:ext>
            </a:extLst>
          </p:cNvPr>
          <p:cNvGrpSpPr/>
          <p:nvPr/>
        </p:nvGrpSpPr>
        <p:grpSpPr>
          <a:xfrm>
            <a:off x="161275" y="0"/>
            <a:ext cx="3162571" cy="3848579"/>
            <a:chOff x="160918" y="1007165"/>
            <a:chExt cx="3695700" cy="44973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A447B-618E-47F5-94A6-CC4350D45B16}"/>
                </a:ext>
              </a:extLst>
            </p:cNvPr>
            <p:cNvSpPr txBox="1"/>
            <p:nvPr/>
          </p:nvSpPr>
          <p:spPr>
            <a:xfrm>
              <a:off x="1134394" y="4765852"/>
              <a:ext cx="1748748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Sphere</a:t>
              </a:r>
              <a:endParaRPr lang="en-CA" sz="4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3A3A6E-659F-459D-B065-37AF84E4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160918" y="1007165"/>
              <a:ext cx="3695700" cy="38088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B9DBE-05B1-4984-BE15-ECED30B30362}"/>
              </a:ext>
            </a:extLst>
          </p:cNvPr>
          <p:cNvGrpSpPr/>
          <p:nvPr/>
        </p:nvGrpSpPr>
        <p:grpSpPr>
          <a:xfrm>
            <a:off x="4015209" y="-8607"/>
            <a:ext cx="3235669" cy="4004291"/>
            <a:chOff x="4036133" y="982321"/>
            <a:chExt cx="3781120" cy="46793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649605-99AA-4305-A9BA-6FE0AC73C3CB}"/>
                </a:ext>
              </a:extLst>
            </p:cNvPr>
            <p:cNvSpPr txBox="1"/>
            <p:nvPr/>
          </p:nvSpPr>
          <p:spPr>
            <a:xfrm>
              <a:off x="5066872" y="4922969"/>
              <a:ext cx="2058256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Cylinder</a:t>
              </a:r>
              <a:endParaRPr lang="en-CA" sz="48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CFD350-7BE1-4C86-876E-3DE53E4A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036133" y="982321"/>
              <a:ext cx="3781120" cy="3949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CA7568-2BBF-46CC-8250-6D320EEB3050}"/>
              </a:ext>
            </a:extLst>
          </p:cNvPr>
          <p:cNvGrpSpPr/>
          <p:nvPr/>
        </p:nvGrpSpPr>
        <p:grpSpPr>
          <a:xfrm>
            <a:off x="8354991" y="-8607"/>
            <a:ext cx="3350885" cy="4157783"/>
            <a:chOff x="8284268" y="950806"/>
            <a:chExt cx="3915758" cy="48586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132E43-1BBE-4916-BF53-E89345E5FD13}"/>
                </a:ext>
              </a:extLst>
            </p:cNvPr>
            <p:cNvSpPr txBox="1"/>
            <p:nvPr/>
          </p:nvSpPr>
          <p:spPr>
            <a:xfrm>
              <a:off x="9070364" y="4946302"/>
              <a:ext cx="2556957" cy="863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800" dirty="0"/>
                <a:t>“Saddle”</a:t>
              </a:r>
              <a:endParaRPr lang="en-CA" sz="4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6C5FB8-2240-4803-BFCB-D5E1181B4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84268" y="950806"/>
              <a:ext cx="3915758" cy="394903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AE82CE-7B73-410F-888D-37BD56342F4B}"/>
                  </a:ext>
                </a:extLst>
              </p:cNvPr>
              <p:cNvSpPr txBox="1"/>
              <p:nvPr/>
            </p:nvSpPr>
            <p:spPr>
              <a:xfrm>
                <a:off x="7614030" y="4206180"/>
                <a:ext cx="5015415" cy="143212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4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4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AE82CE-7B73-410F-888D-37BD56342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030" y="4206180"/>
                <a:ext cx="5015415" cy="14321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8B222-55DA-41F5-B768-FF429CAFAF0C}"/>
                  </a:ext>
                </a:extLst>
              </p:cNvPr>
              <p:cNvSpPr txBox="1"/>
              <p:nvPr/>
            </p:nvSpPr>
            <p:spPr>
              <a:xfrm>
                <a:off x="4488537" y="4089310"/>
                <a:ext cx="2019816" cy="17859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6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68B222-55DA-41F5-B768-FF429CAFA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37" y="4089310"/>
                <a:ext cx="2019816" cy="1785938"/>
              </a:xfrm>
              <a:prstGeom prst="rect">
                <a:avLst/>
              </a:prstGeom>
              <a:blipFill>
                <a:blip r:embed="rId7"/>
                <a:stretch>
                  <a:fillRect r="-1777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724100-B3EC-4A6F-8A0A-8D9DB0F16685}"/>
                  </a:ext>
                </a:extLst>
              </p:cNvPr>
              <p:cNvSpPr txBox="1"/>
              <p:nvPr/>
            </p:nvSpPr>
            <p:spPr>
              <a:xfrm>
                <a:off x="0" y="4164502"/>
                <a:ext cx="3792281" cy="152016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5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5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5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54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54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5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724100-B3EC-4A6F-8A0A-8D9DB0F16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4502"/>
                <a:ext cx="3792281" cy="1520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BA3C61-1D82-4A74-A7D5-827E83432DE8}"/>
              </a:ext>
            </a:extLst>
          </p:cNvPr>
          <p:cNvCxnSpPr/>
          <p:nvPr/>
        </p:nvCxnSpPr>
        <p:spPr>
          <a:xfrm>
            <a:off x="3873451" y="-364013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D4F7CF-CF5C-4CC4-9839-C55508E545ED}"/>
              </a:ext>
            </a:extLst>
          </p:cNvPr>
          <p:cNvCxnSpPr/>
          <p:nvPr/>
        </p:nvCxnSpPr>
        <p:spPr>
          <a:xfrm>
            <a:off x="7595143" y="-260488"/>
            <a:ext cx="0" cy="758602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1D2B2-1F00-4670-AA58-4A8E81C388E4}"/>
                  </a:ext>
                </a:extLst>
              </p:cNvPr>
              <p:cNvSpPr txBox="1"/>
              <p:nvPr/>
            </p:nvSpPr>
            <p:spPr>
              <a:xfrm>
                <a:off x="4542479" y="1146223"/>
                <a:ext cx="2495427" cy="175432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21D2B2-1F00-4670-AA58-4A8E81C38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79" y="1146223"/>
                <a:ext cx="2495427" cy="17543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7190E3-63ED-418D-B1BE-8E678E98D8B0}"/>
                  </a:ext>
                </a:extLst>
              </p:cNvPr>
              <p:cNvSpPr txBox="1"/>
              <p:nvPr/>
            </p:nvSpPr>
            <p:spPr>
              <a:xfrm>
                <a:off x="35958" y="1146223"/>
                <a:ext cx="3756323" cy="175432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7190E3-63ED-418D-B1BE-8E678E98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" y="1146223"/>
                <a:ext cx="3756323" cy="1754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93D5E7-F222-4309-904E-AA3144A563D9}"/>
                  </a:ext>
                </a:extLst>
              </p:cNvPr>
              <p:cNvSpPr txBox="1"/>
              <p:nvPr/>
            </p:nvSpPr>
            <p:spPr>
              <a:xfrm>
                <a:off x="9004990" y="869224"/>
                <a:ext cx="2210798" cy="2308324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93D5E7-F222-4309-904E-AA3144A56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990" y="869224"/>
                <a:ext cx="2210798" cy="23083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9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3"/>
    </mc:Choice>
    <mc:Fallback xmlns="">
      <p:transition spd="slow" advTm="8313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048E6CC-A73D-46EA-8D99-218F13BD7B59}"/>
              </a:ext>
            </a:extLst>
          </p:cNvPr>
          <p:cNvGrpSpPr/>
          <p:nvPr/>
        </p:nvGrpSpPr>
        <p:grpSpPr>
          <a:xfrm>
            <a:off x="-46445" y="1325563"/>
            <a:ext cx="5195846" cy="5234947"/>
            <a:chOff x="-46445" y="1325563"/>
            <a:chExt cx="5195846" cy="52349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58546-DAE9-4988-9C30-75F9F8232EFB}"/>
                </a:ext>
              </a:extLst>
            </p:cNvPr>
            <p:cNvSpPr txBox="1"/>
            <p:nvPr/>
          </p:nvSpPr>
          <p:spPr>
            <a:xfrm>
              <a:off x="-46445" y="1325563"/>
              <a:ext cx="5195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Intrinsic (“bug’s eye view”)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2339B-5300-4379-8375-15FC7422E3A1}"/>
                    </a:ext>
                  </a:extLst>
                </p:cNvPr>
                <p:cNvSpPr txBox="1"/>
                <p:nvPr/>
              </p:nvSpPr>
              <p:spPr>
                <a:xfrm>
                  <a:off x="494675" y="5852624"/>
                  <a:ext cx="28920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4000" b="1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r>
                    <a:rPr lang="en-US" sz="4000" b="0" i="0" dirty="0">
                      <a:latin typeface="+mj-lt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𝑝𝑙𝑎𝑛𝑒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2339B-5300-4379-8375-15FC7422E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75" y="5852624"/>
                  <a:ext cx="2892074" cy="707886"/>
                </a:xfrm>
                <a:prstGeom prst="rect">
                  <a:avLst/>
                </a:prstGeom>
                <a:blipFill>
                  <a:blip r:embed="rId5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804FF6-8BA3-4401-B956-BB7FD7C53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75" y="2097823"/>
              <a:ext cx="3484284" cy="345185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ED1F7-3E38-4BC1-B108-D0EDAB79820A}"/>
              </a:ext>
            </a:extLst>
          </p:cNvPr>
          <p:cNvGrpSpPr/>
          <p:nvPr/>
        </p:nvGrpSpPr>
        <p:grpSpPr>
          <a:xfrm>
            <a:off x="6343650" y="1325563"/>
            <a:ext cx="5731081" cy="5625544"/>
            <a:chOff x="6343650" y="1325563"/>
            <a:chExt cx="5731081" cy="5625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1E987-B1BD-4F8C-A7ED-CEE8990FBF8C}"/>
                </a:ext>
              </a:extLst>
            </p:cNvPr>
            <p:cNvSpPr txBox="1"/>
            <p:nvPr/>
          </p:nvSpPr>
          <p:spPr>
            <a:xfrm>
              <a:off x="6343650" y="1325563"/>
              <a:ext cx="5291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Extrinsic (“bird’s eye view”)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0C8747-89EF-4B76-9A28-48AF537BE4B8}"/>
                    </a:ext>
                  </a:extLst>
                </p:cNvPr>
                <p:cNvSpPr txBox="1"/>
                <p:nvPr/>
              </p:nvSpPr>
              <p:spPr>
                <a:xfrm>
                  <a:off x="6713978" y="5852624"/>
                  <a:ext cx="34414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a14:m>
                  <a:r>
                    <a:rPr lang="en-US" sz="4000" b="0" i="0" dirty="0">
                      <a:latin typeface="+mj-lt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0C8747-89EF-4B76-9A28-48AF537BE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978" y="5852624"/>
                  <a:ext cx="3441455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creen Recording 6">
              <a:hlinkClick r:id="" action="ppaction://media"/>
              <a:extLst>
                <a:ext uri="{FF2B5EF4-FFF2-40B4-BE49-F238E27FC236}">
                  <a16:creationId xmlns:a16="http://schemas.microsoft.com/office/drawing/2014/main" id="{025DEAE3-A2D7-4330-8542-7861C9196F4D}"/>
                </a:ext>
              </a:extLst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6589569" y="2059485"/>
              <a:ext cx="3712147" cy="355529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C48359-DB12-40F9-85F9-58815A972C23}"/>
                </a:ext>
              </a:extLst>
            </p:cNvPr>
            <p:cNvGrpSpPr/>
            <p:nvPr/>
          </p:nvGrpSpPr>
          <p:grpSpPr>
            <a:xfrm>
              <a:off x="9860918" y="4754141"/>
              <a:ext cx="2213813" cy="2196966"/>
              <a:chOff x="8665264" y="3680754"/>
              <a:chExt cx="2192413" cy="2175729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974B1C2-0837-469E-AD57-2856D0D32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2" y="5016156"/>
                <a:ext cx="925515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54508E0-1371-4B3F-9A32-0FB796827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2" y="4020070"/>
                <a:ext cx="141526" cy="1100056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1B0EF2-5325-4C60-9401-71AA2D87A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5" y="4388232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202791E-77F6-4A70-B974-697C781C2AAE}"/>
                      </a:ext>
                    </a:extLst>
                  </p:cNvPr>
                  <p:cNvSpPr txBox="1"/>
                  <p:nvPr/>
                </p:nvSpPr>
                <p:spPr>
                  <a:xfrm>
                    <a:off x="8665264" y="368075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CCCE9BC-0A39-47BD-AE57-4E5B7F827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5264" y="3680754"/>
                    <a:ext cx="617157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B6E84EA-5D50-4003-973E-ECC4243797E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4872" y="5148597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B89148A-26F5-4BE9-AD90-F7CA670F6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4872" y="5148597"/>
                    <a:ext cx="642805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89D21FE-BC2D-4F61-B50F-FD745906CA0C}"/>
                      </a:ext>
                    </a:extLst>
                  </p:cNvPr>
                  <p:cNvSpPr txBox="1"/>
                  <p:nvPr/>
                </p:nvSpPr>
                <p:spPr>
                  <a:xfrm>
                    <a:off x="9533993" y="3768129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5BFAA1-94B4-440B-9A62-8841077AAA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3993" y="3768129"/>
                    <a:ext cx="642805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B81C37-A785-480D-9F18-44B52BFEC7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920" y="6475680"/>
              <a:ext cx="7829280" cy="158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B81C37-A785-480D-9F18-44B52BFEC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560" y="6466320"/>
                <a:ext cx="7848000" cy="17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00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31"/>
    </mc:Choice>
    <mc:Fallback xmlns="">
      <p:transition spd="slow" advTm="37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4076309" cy="10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4076309" cy="1082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670809" y="3429000"/>
                <a:ext cx="4536242" cy="2804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9" y="3429000"/>
                <a:ext cx="4536242" cy="2804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/>
              <p:nvPr/>
            </p:nvSpPr>
            <p:spPr>
              <a:xfrm>
                <a:off x="6381103" y="2059485"/>
                <a:ext cx="5774594" cy="10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3" y="2059485"/>
                <a:ext cx="5774594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/>
              <p:nvPr/>
            </p:nvSpPr>
            <p:spPr>
              <a:xfrm>
                <a:off x="6820777" y="3429000"/>
                <a:ext cx="4712957" cy="2970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>
                                  <m:f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777" y="3429000"/>
                <a:ext cx="4712957" cy="29704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0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0"/>
    </mc:Choice>
    <mc:Fallback xmlns="">
      <p:transition spd="slow" advTm="17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4086696" cy="10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4086696" cy="1082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231135" y="3142282"/>
                <a:ext cx="5856668" cy="214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3142282"/>
                <a:ext cx="5856668" cy="2147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/>
              <p:nvPr/>
            </p:nvSpPr>
            <p:spPr>
              <a:xfrm>
                <a:off x="6381103" y="2059485"/>
                <a:ext cx="5774594" cy="1082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3" y="2059485"/>
                <a:ext cx="5774594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/>
              <p:nvPr/>
            </p:nvSpPr>
            <p:spPr>
              <a:xfrm>
                <a:off x="6315650" y="3229873"/>
                <a:ext cx="5940024" cy="2048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50" y="3229873"/>
                <a:ext cx="5940024" cy="20487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CC1AFF-A30F-4EDC-9373-C263470C61B5}"/>
                  </a:ext>
                </a:extLst>
              </p:cNvPr>
              <p:cNvSpPr txBox="1"/>
              <p:nvPr/>
            </p:nvSpPr>
            <p:spPr>
              <a:xfrm>
                <a:off x="142834" y="5278639"/>
                <a:ext cx="213488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4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4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CC1AFF-A30F-4EDC-9373-C263470C6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4" y="5278639"/>
                <a:ext cx="2134880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86F9FA-8C28-450D-A78C-29AD6FDBEB1E}"/>
                  </a:ext>
                </a:extLst>
              </p:cNvPr>
              <p:cNvSpPr txBox="1"/>
              <p:nvPr/>
            </p:nvSpPr>
            <p:spPr>
              <a:xfrm>
                <a:off x="6514849" y="5366230"/>
                <a:ext cx="155183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86F9FA-8C28-450D-A78C-29AD6FDB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849" y="5366230"/>
                <a:ext cx="1551835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4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75">
        <p:fade/>
      </p:transition>
    </mc:Choice>
    <mc:Fallback xmlns="">
      <p:transition spd="med" advTm="12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3120363" y="2051321"/>
                <a:ext cx="2970621" cy="1176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3" y="2051321"/>
                <a:ext cx="2970621" cy="1176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/>
              <p:nvPr/>
            </p:nvSpPr>
            <p:spPr>
              <a:xfrm>
                <a:off x="6381103" y="2059485"/>
                <a:ext cx="2727478" cy="1085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98AFEB-2B13-4DA1-9910-43CF0CE2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3" y="2059485"/>
                <a:ext cx="2727478" cy="1085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/>
              <p:nvPr/>
            </p:nvSpPr>
            <p:spPr>
              <a:xfrm>
                <a:off x="9212466" y="2061570"/>
                <a:ext cx="3025059" cy="1176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5A718D-ECAC-4F92-8CDE-5CBCDDDB0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466" y="2061570"/>
                <a:ext cx="3025059" cy="11762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/>
              <p:nvPr/>
            </p:nvSpPr>
            <p:spPr>
              <a:xfrm>
                <a:off x="169698" y="3265280"/>
                <a:ext cx="5926302" cy="3743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C00000"/>
                    </a:solidFill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" y="3265280"/>
                <a:ext cx="5926302" cy="37437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A3049B-41A5-496C-AB55-9ED426ACB224}"/>
                  </a:ext>
                </a:extLst>
              </p:cNvPr>
              <p:cNvSpPr txBox="1"/>
              <p:nvPr/>
            </p:nvSpPr>
            <p:spPr>
              <a:xfrm>
                <a:off x="6381103" y="3265280"/>
                <a:ext cx="6014275" cy="3743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A3049B-41A5-496C-AB55-9ED426ACB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3" y="3265280"/>
                <a:ext cx="6014275" cy="3743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A4C7FC-0549-4FA8-9E15-DD993A8795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1000" y="1956960"/>
              <a:ext cx="10204200" cy="492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A4C7FC-0549-4FA8-9E15-DD993A8795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640" y="1947600"/>
                <a:ext cx="10222920" cy="494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64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00"/>
    </mc:Choice>
    <mc:Fallback xmlns="">
      <p:transition spd="slow" advTm="4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15" grpId="0" uiExpand="1" build="p"/>
      <p:bldP spid="1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3120363" y="2051321"/>
                <a:ext cx="2970621" cy="1176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3" y="2051321"/>
                <a:ext cx="2970621" cy="11762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/>
              <p:nvPr/>
            </p:nvSpPr>
            <p:spPr>
              <a:xfrm>
                <a:off x="169698" y="3265280"/>
                <a:ext cx="5926302" cy="3743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C00000"/>
                    </a:solidFill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" y="3265280"/>
                <a:ext cx="5926302" cy="37437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2F42D-0966-4364-AAF6-DA1F986F9D3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/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Problem: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4400" dirty="0"/>
                  <a:t> lives in 3D</a:t>
                </a:r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blipFill>
                <a:blip r:embed="rId7"/>
                <a:stretch>
                  <a:fillRect l="-4662" t="-4286" r="-3963" b="-3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35F292F-1E28-441E-B62D-C65A83606C24}"/>
              </a:ext>
            </a:extLst>
          </p:cNvPr>
          <p:cNvGrpSpPr/>
          <p:nvPr/>
        </p:nvGrpSpPr>
        <p:grpSpPr>
          <a:xfrm>
            <a:off x="7346460" y="2832904"/>
            <a:ext cx="4097926" cy="4557543"/>
            <a:chOff x="7346460" y="2832904"/>
            <a:chExt cx="4097926" cy="455754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966785-AF62-4835-90A0-EACD341F561C}"/>
                </a:ext>
              </a:extLst>
            </p:cNvPr>
            <p:cNvGrpSpPr/>
            <p:nvPr/>
          </p:nvGrpSpPr>
          <p:grpSpPr>
            <a:xfrm>
              <a:off x="7346460" y="2832904"/>
              <a:ext cx="3961817" cy="4557543"/>
              <a:chOff x="8937987" y="3714943"/>
              <a:chExt cx="1872563" cy="215413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99D4078-F45A-4E16-BF88-C6ABAD52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2" y="5016156"/>
                <a:ext cx="925515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CC84AC6-09FB-40B1-A5F7-0279534303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2" y="4020070"/>
                <a:ext cx="141526" cy="1100056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1AFFC96-E85B-479A-B068-0158905556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5" y="4388232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25FF413-2782-4293-8224-147D6BEF1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987" y="3714943"/>
                    <a:ext cx="617157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68D3488-5E46-4B4F-AFF7-5ABECCA22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7987" y="3714943"/>
                    <a:ext cx="617157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2EF621A-77D4-4354-85E2-EC86B9A44D8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7745" y="5161192"/>
                    <a:ext cx="642805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830BF2-30F2-4F51-A25D-2CEFF19E77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7745" y="5161192"/>
                    <a:ext cx="642805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C345E3D-0F26-4F42-9785-D17F0D4A96D9}"/>
                      </a:ext>
                    </a:extLst>
                  </p:cNvPr>
                  <p:cNvSpPr txBox="1"/>
                  <p:nvPr/>
                </p:nvSpPr>
                <p:spPr>
                  <a:xfrm>
                    <a:off x="9846342" y="4042038"/>
                    <a:ext cx="642805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1635CC3-84CD-4592-97B4-2F32110017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6342" y="4042038"/>
                    <a:ext cx="642805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20EA12-92E0-46A3-9152-501D45D50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976" y="4177905"/>
              <a:ext cx="2220046" cy="144014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90123E-D9D2-477F-A93F-A1A4C10B18B6}"/>
                    </a:ext>
                  </a:extLst>
                </p:cNvPr>
                <p:cNvSpPr txBox="1"/>
                <p:nvPr/>
              </p:nvSpPr>
              <p:spPr>
                <a:xfrm>
                  <a:off x="10738744" y="3581747"/>
                  <a:ext cx="705642" cy="8516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en-CA" sz="4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90123E-D9D2-477F-A93F-A1A4C10B1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8744" y="3581747"/>
                  <a:ext cx="705642" cy="8516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686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5"/>
    </mc:Choice>
    <mc:Fallback xmlns="">
      <p:transition spd="slow" advTm="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3120363" y="2051321"/>
                <a:ext cx="2900729" cy="1032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3" y="2051321"/>
                <a:ext cx="2900729" cy="1032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/>
              <p:nvPr/>
            </p:nvSpPr>
            <p:spPr>
              <a:xfrm>
                <a:off x="169698" y="3265280"/>
                <a:ext cx="5901552" cy="356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C00000"/>
                    </a:solidFill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" y="3265280"/>
                <a:ext cx="5901552" cy="356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2F42D-0966-4364-AAF6-DA1F986F9D3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/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Problem: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4400" dirty="0"/>
                  <a:t> lives in 3D</a:t>
                </a:r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blipFill>
                <a:blip r:embed="rId6"/>
                <a:stretch>
                  <a:fillRect l="-4662" t="-4286" r="-3963" b="-3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35F292F-1E28-441E-B62D-C65A83606C24}"/>
              </a:ext>
            </a:extLst>
          </p:cNvPr>
          <p:cNvGrpSpPr/>
          <p:nvPr/>
        </p:nvGrpSpPr>
        <p:grpSpPr>
          <a:xfrm>
            <a:off x="7346460" y="2832904"/>
            <a:ext cx="4097926" cy="4557543"/>
            <a:chOff x="7346460" y="2832904"/>
            <a:chExt cx="4097926" cy="455754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966785-AF62-4835-90A0-EACD341F561C}"/>
                </a:ext>
              </a:extLst>
            </p:cNvPr>
            <p:cNvGrpSpPr/>
            <p:nvPr/>
          </p:nvGrpSpPr>
          <p:grpSpPr>
            <a:xfrm>
              <a:off x="7346460" y="2832904"/>
              <a:ext cx="3961817" cy="4557543"/>
              <a:chOff x="8937987" y="3714943"/>
              <a:chExt cx="1872563" cy="215413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99D4078-F45A-4E16-BF88-C6ABAD52F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2" y="5016156"/>
                <a:ext cx="925515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CC84AC6-09FB-40B1-A5F7-0279534303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2" y="4020070"/>
                <a:ext cx="141526" cy="1100056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1AFFC96-E85B-479A-B068-0158905556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5" y="4388232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25FF413-2782-4293-8224-147D6BEF1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987" y="3714943"/>
                    <a:ext cx="617157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68D3488-5E46-4B4F-AFF7-5ABECCA22B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7987" y="3714943"/>
                    <a:ext cx="617157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2EF621A-77D4-4354-85E2-EC86B9A44D8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7745" y="5161192"/>
                    <a:ext cx="642805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8830BF2-30F2-4F51-A25D-2CEFF19E77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67745" y="5161192"/>
                    <a:ext cx="6428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C345E3D-0F26-4F42-9785-D17F0D4A96D9}"/>
                      </a:ext>
                    </a:extLst>
                  </p:cNvPr>
                  <p:cNvSpPr txBox="1"/>
                  <p:nvPr/>
                </p:nvSpPr>
                <p:spPr>
                  <a:xfrm>
                    <a:off x="9846342" y="4042038"/>
                    <a:ext cx="642805" cy="707886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1635CC3-84CD-4592-97B4-2F32110017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6342" y="4042038"/>
                    <a:ext cx="642805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20EA12-92E0-46A3-9152-501D45D50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6976" y="4177905"/>
              <a:ext cx="2220046" cy="144014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90123E-D9D2-477F-A93F-A1A4C10B18B6}"/>
                    </a:ext>
                  </a:extLst>
                </p:cNvPr>
                <p:cNvSpPr txBox="1"/>
                <p:nvPr/>
              </p:nvSpPr>
              <p:spPr>
                <a:xfrm>
                  <a:off x="10738744" y="3581747"/>
                  <a:ext cx="705642" cy="8516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en-CA" sz="44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90123E-D9D2-477F-A93F-A1A4C10B1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8744" y="3581747"/>
                  <a:ext cx="705642" cy="8516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D000A1-FF7A-441E-BF77-1503D3EF20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2280" y="1373760"/>
              <a:ext cx="5099400" cy="183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D000A1-FF7A-441E-BF77-1503D3EF2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2920" y="1364400"/>
                <a:ext cx="5118120" cy="18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0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62">
        <p:fade/>
      </p:transition>
    </mc:Choice>
    <mc:Fallback xmlns="">
      <p:transition spd="med" advTm="15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Summary</a:t>
            </a:r>
            <a:r>
              <a:rPr lang="en-US" sz="5400" dirty="0"/>
              <a:t>: </a:t>
            </a:r>
            <a:r>
              <a:rPr lang="en-US" sz="4800" dirty="0"/>
              <a:t>two ways of looking at curved spaces</a:t>
            </a:r>
            <a:endParaRPr lang="en-CA" sz="6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/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502007-F523-43F8-BF08-E7879266C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5" y="2059485"/>
                <a:ext cx="2683492" cy="10856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/>
              <p:nvPr/>
            </p:nvSpPr>
            <p:spPr>
              <a:xfrm>
                <a:off x="3120363" y="2051321"/>
                <a:ext cx="2900729" cy="1032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70CFDD-F56D-4C3C-AB32-4C4B3F751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363" y="2051321"/>
                <a:ext cx="2900729" cy="10325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/>
              <p:nvPr/>
            </p:nvSpPr>
            <p:spPr>
              <a:xfrm>
                <a:off x="169698" y="3265280"/>
                <a:ext cx="5901552" cy="356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C00000"/>
                    </a:solidFill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FEA39-F493-459E-82C1-4121A191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98" y="3265280"/>
                <a:ext cx="5901552" cy="356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2F42D-0966-4364-AAF6-DA1F986F9D3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/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Problem: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4400" dirty="0"/>
                  <a:t> lives in 3D</a:t>
                </a:r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8BCC8A-1B14-4D13-9FD6-24C93442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89" y="1617245"/>
                <a:ext cx="5229637" cy="851643"/>
              </a:xfrm>
              <a:prstGeom prst="rect">
                <a:avLst/>
              </a:prstGeom>
              <a:blipFill>
                <a:blip r:embed="rId6"/>
                <a:stretch>
                  <a:fillRect l="-4662" t="-4286" r="-3963" b="-33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AC5315B-218B-49CD-A322-EDA7289A28E7}"/>
              </a:ext>
            </a:extLst>
          </p:cNvPr>
          <p:cNvSpPr txBox="1"/>
          <p:nvPr/>
        </p:nvSpPr>
        <p:spPr>
          <a:xfrm>
            <a:off x="6675193" y="3207603"/>
            <a:ext cx="56892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Check </a:t>
            </a:r>
            <a:r>
              <a:rPr lang="en-US" sz="4400" u="sng" dirty="0">
                <a:solidFill>
                  <a:srgbClr val="FF0000"/>
                </a:solidFill>
              </a:rPr>
              <a:t>link in description </a:t>
            </a:r>
            <a:r>
              <a:rPr lang="en-US" sz="4400" dirty="0">
                <a:solidFill>
                  <a:srgbClr val="FF0000"/>
                </a:solidFill>
              </a:rPr>
              <a:t>for further information on this notation.</a:t>
            </a:r>
            <a:endParaRPr lang="en-CA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0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6">
        <p:fade/>
      </p:transition>
    </mc:Choice>
    <mc:Fallback xmlns="">
      <p:transition spd="med" advTm="271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4632AF2E-7740-4770-8C17-7036DA22DE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0947" y="1313357"/>
            <a:ext cx="4417959" cy="4231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05B0D-5861-4D72-B50D-CFA109AEC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4" y="1382147"/>
            <a:ext cx="4093706" cy="4093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2F40CE-7B62-4E44-BBE9-DCF0A17B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443" y="467805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3"/>
    </mc:Choice>
    <mc:Fallback xmlns="">
      <p:transition spd="slow" advTm="8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9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4632AF2E-7740-4770-8C17-7036DA22DE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90947" y="1313357"/>
            <a:ext cx="4417959" cy="4231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05B0D-5861-4D72-B50D-CFA109AEC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4" y="1382147"/>
            <a:ext cx="4093706" cy="4093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2F40CE-7B62-4E44-BBE9-DCF0A17B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443" y="467805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4099B5-5023-4A52-A346-6179095AC9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1800" y="2159640"/>
              <a:ext cx="10415880" cy="382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4099B5-5023-4A52-A346-6179095AC9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2440" y="2150280"/>
                <a:ext cx="10434600" cy="383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09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54"/>
    </mc:Choice>
    <mc:Fallback xmlns="">
      <p:transition spd="slow" advTm="19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9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60" objId="11"/>
        <p14:stopEvt time="15783" objId="11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6F70FF-2252-4D33-B86A-65295660ECD1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/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ED2F1-E7DE-4AB4-8BCE-8853EBD07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0" y="5741649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/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1BA8D5-49A3-49ED-950D-F0579ADA1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63" y="5852624"/>
                <a:ext cx="344145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15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89634-0D10-4B29-8799-8CA1E8BB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52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80A3820-8745-4DA2-9D91-2308A949CF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90947" y="1313357"/>
            <a:ext cx="4417959" cy="4231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6FC47-09F2-4038-9DD9-B4AFA4CC90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0" y="1420243"/>
            <a:ext cx="4093706" cy="4055609"/>
          </a:xfrm>
          <a:prstGeom prst="rect">
            <a:avLst/>
          </a:prstGeom>
        </p:spPr>
      </p:pic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2964D06-0972-4005-9678-967C3D38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443" y="467805"/>
            <a:ext cx="4705350" cy="607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10"/>
              </a:rPr>
              <a:t>www.maptoglobe.com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58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3"/>
    </mc:Choice>
    <mc:Fallback xmlns="">
      <p:transition spd="slow" advTm="3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9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9.2|6.6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2|11.6|0.5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7.1|3.8|3.4|4.2|4.3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8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7|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|3.6|7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26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.4|0.9|4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9|3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2.8|3.2|5.6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18.8|15.2|1.4|8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18.8|15.2|1.4|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1|0.4|0.3|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3.7|9.9|4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5.3|5.5|5.6|3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2.9|2.9|2.8|11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5.1|3.7|2.1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3|3.7|8.2|7.7|7.2|23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18.8|15.2|1.4|8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8|7.5|1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2.2|2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7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5.2|4.8|6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1.6|0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.5|2.2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4|0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13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1.9|0.7|4.4|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5|0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18.8|15.2|1.4|8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|3.6|3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6|4.6|1.2|6.4|0.6|2.9|0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20213</TotalTime>
  <Words>1890</Words>
  <Application>Microsoft Office PowerPoint</Application>
  <PresentationFormat>Widescreen</PresentationFormat>
  <Paragraphs>480</Paragraphs>
  <Slides>69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Office Theme</vt:lpstr>
      <vt:lpstr>The Metric Tensor In Curved Space (Extrinsic + Intrinsic Geometry) </vt:lpstr>
      <vt:lpstr>PowerPoint Presentation</vt:lpstr>
      <vt:lpstr>The Metric Tensor for…</vt:lpstr>
      <vt:lpstr>The Metric Tensor for… 3. Arc Length (curved space)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two ways of looking at curved spaces</vt:lpstr>
      <vt:lpstr>Summary: two ways of looking at curved spaces</vt:lpstr>
      <vt:lpstr>Summary: two ways of looking at curved spaces</vt:lpstr>
      <vt:lpstr>Summary: two ways of looking at curved spaces</vt:lpstr>
      <vt:lpstr>Summary: two ways of looking at curved spaces</vt:lpstr>
      <vt:lpstr>Summary: two ways of looking at curved spaces</vt:lpstr>
      <vt:lpstr>Summary: two ways of looking at curved 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Metric Tensor and  Arc Length</dc:title>
  <dc:creator>Chris D</dc:creator>
  <cp:lastModifiedBy>Chris D</cp:lastModifiedBy>
  <cp:revision>223</cp:revision>
  <dcterms:created xsi:type="dcterms:W3CDTF">2018-05-02T07:54:33Z</dcterms:created>
  <dcterms:modified xsi:type="dcterms:W3CDTF">2020-09-24T00:48:12Z</dcterms:modified>
</cp:coreProperties>
</file>